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autoCompressPictures="0">
  <p:sldMasterIdLst>
    <p:sldMasterId id="2147483665" r:id="rId1"/>
  </p:sldMasterIdLst>
  <p:notesMasterIdLst>
    <p:notesMasterId r:id="rId11"/>
  </p:notesMasterIdLst>
  <p:handoutMasterIdLst>
    <p:handoutMasterId r:id="rId12"/>
  </p:handoutMasterIdLst>
  <p:sldIdLst>
    <p:sldId id="256" r:id="rId2"/>
    <p:sldId id="300" r:id="rId3"/>
    <p:sldId id="310" r:id="rId4"/>
    <p:sldId id="317" r:id="rId5"/>
    <p:sldId id="309" r:id="rId6"/>
    <p:sldId id="314" r:id="rId7"/>
    <p:sldId id="313" r:id="rId8"/>
    <p:sldId id="315" r:id="rId9"/>
    <p:sldId id="316" r:id="rId1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D1B9"/>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97" d="100"/>
          <a:sy n="97" d="100"/>
        </p:scale>
        <p:origin x="-1712" y="-104"/>
      </p:cViewPr>
      <p:guideLst>
        <p:guide orient="horz" pos="2160"/>
        <p:guide pos="2880"/>
      </p:guideLst>
    </p:cSldViewPr>
  </p:slideViewPr>
  <p:notesTextViewPr>
    <p:cViewPr>
      <p:scale>
        <a:sx n="100" d="100"/>
        <a:sy n="100" d="100"/>
      </p:scale>
      <p:origin x="0" y="0"/>
    </p:cViewPr>
  </p:notesTextViewPr>
  <p:notesViewPr>
    <p:cSldViewPr snapToGrid="0" snapToObjects="1">
      <p:cViewPr varScale="1">
        <p:scale>
          <a:sx n="139" d="100"/>
          <a:sy n="139" d="100"/>
        </p:scale>
        <p:origin x="-4456" y="-10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notesMaster" Target="notesMasters/notesMaster1.xml"/><Relationship Id="rId12" Type="http://schemas.openxmlformats.org/officeDocument/2006/relationships/handoutMaster" Target="handoutMasters/handoutMaster1.xml"/><Relationship Id="rId13" Type="http://schemas.openxmlformats.org/officeDocument/2006/relationships/printerSettings" Target="printerSettings/printerSettings1.bin"/><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547527E-FCF7-6D41-A376-116BC732FE6B}" type="datetimeFigureOut">
              <a:t>29-04-16</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98016D7-2AA2-2341-953C-9F4C297274CC}" type="slidenum">
              <a:t>‹#›</a:t>
            </a:fld>
            <a:endParaRPr lang="en-US" dirty="0"/>
          </a:p>
        </p:txBody>
      </p:sp>
    </p:spTree>
    <p:extLst>
      <p:ext uri="{BB962C8B-B14F-4D97-AF65-F5344CB8AC3E}">
        <p14:creationId xmlns:p14="http://schemas.microsoft.com/office/powerpoint/2010/main" val="155047349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396F0C5-3B32-694A-A98B-F1724FEA6E5D}" type="datetimeFigureOut">
              <a:t>29-04-16</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2073E15-8F2E-ED48-BBF4-26863E54E5E9}" type="slidenum">
              <a:t>‹#›</a:t>
            </a:fld>
            <a:endParaRPr lang="en-US" dirty="0"/>
          </a:p>
        </p:txBody>
      </p:sp>
    </p:spTree>
    <p:extLst>
      <p:ext uri="{BB962C8B-B14F-4D97-AF65-F5344CB8AC3E}">
        <p14:creationId xmlns:p14="http://schemas.microsoft.com/office/powerpoint/2010/main" val="4156193969"/>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2073E15-8F2E-ED48-BBF4-26863E54E5E9}" type="slidenum">
              <a:t>0</a:t>
            </a:fld>
            <a:endParaRPr lang="en-US" dirty="0"/>
          </a:p>
        </p:txBody>
      </p:sp>
    </p:spTree>
    <p:extLst>
      <p:ext uri="{BB962C8B-B14F-4D97-AF65-F5344CB8AC3E}">
        <p14:creationId xmlns:p14="http://schemas.microsoft.com/office/powerpoint/2010/main" val="4226576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expression</a:t>
            </a:r>
            <a:r>
              <a:rPr lang="en-US" baseline="0" dirty="0" smtClean="0"/>
              <a:t> “Don’t reinvent the wheel” is a common one, however people are always convinced that they are adding something novel that gives their wheel the edge over the competition or just an improvement over what has gone before. And it is certainly true seldom is the first iteration of a design perfect, new insights and understanding do need incorporating. </a:t>
            </a:r>
            <a:endParaRPr lang="en-US" dirty="0"/>
          </a:p>
        </p:txBody>
      </p:sp>
      <p:sp>
        <p:nvSpPr>
          <p:cNvPr id="4" name="Slide Number Placeholder 3"/>
          <p:cNvSpPr>
            <a:spLocks noGrp="1"/>
          </p:cNvSpPr>
          <p:nvPr>
            <p:ph type="sldNum" sz="quarter" idx="10"/>
          </p:nvPr>
        </p:nvSpPr>
        <p:spPr/>
        <p:txBody>
          <a:bodyPr/>
          <a:lstStyle/>
          <a:p>
            <a:fld id="{72073E15-8F2E-ED48-BBF4-26863E54E5E9}" type="slidenum">
              <a:rPr lang="uk-UA" smtClean="0"/>
              <a:t>1</a:t>
            </a:fld>
            <a:endParaRPr lang="uk-UA" dirty="0"/>
          </a:p>
        </p:txBody>
      </p:sp>
    </p:spTree>
    <p:extLst>
      <p:ext uri="{BB962C8B-B14F-4D97-AF65-F5344CB8AC3E}">
        <p14:creationId xmlns:p14="http://schemas.microsoft.com/office/powerpoint/2010/main" val="25017412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7010400" y="152399"/>
            <a:ext cx="19812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400" y="153923"/>
            <a:ext cx="6705600" cy="6553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7010400" y="2052960"/>
            <a:ext cx="1981200" cy="1828800"/>
          </a:xfrm>
        </p:spPr>
        <p:txBody>
          <a:bodyPr anchor="ctr">
            <a:normAutofit/>
          </a:bodyPr>
          <a:lstStyle>
            <a:lvl1pPr marL="0" indent="0" algn="l">
              <a:buNone/>
              <a:defRPr sz="19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smtClean="0"/>
              <a:t>Click to edit Master subtitle style</a:t>
            </a:r>
            <a:endParaRPr lang="en-US" dirty="0"/>
          </a:p>
        </p:txBody>
      </p:sp>
      <p:sp>
        <p:nvSpPr>
          <p:cNvPr id="10" name="Date Placeholder 9"/>
          <p:cNvSpPr>
            <a:spLocks noGrp="1"/>
          </p:cNvSpPr>
          <p:nvPr>
            <p:ph type="dt" sz="half" idx="10"/>
          </p:nvPr>
        </p:nvSpPr>
        <p:spPr/>
        <p:txBody>
          <a:bodyPr/>
          <a:lstStyle>
            <a:lvl1pPr>
              <a:defRPr>
                <a:solidFill>
                  <a:schemeClr val="bg2"/>
                </a:solidFill>
              </a:defRPr>
            </a:lvl1pPr>
          </a:lstStyle>
          <a:p>
            <a:fld id="{C9DFBAA5-7AFC-9442-9038-2EAEECE3AF1F}" type="datetime2">
              <a:rPr lang="en-GB" smtClean="0"/>
              <a:t>Friday, 29 April 16</a:t>
            </a:fld>
            <a:endParaRPr lang="fi-FI" dirty="0"/>
          </a:p>
        </p:txBody>
      </p:sp>
      <p:sp>
        <p:nvSpPr>
          <p:cNvPr id="11" name="Slide Number Placeholder 10"/>
          <p:cNvSpPr>
            <a:spLocks noGrp="1"/>
          </p:cNvSpPr>
          <p:nvPr>
            <p:ph type="sldNum" sz="quarter" idx="11"/>
          </p:nvPr>
        </p:nvSpPr>
        <p:spPr/>
        <p:txBody>
          <a:bodyPr/>
          <a:lstStyle>
            <a:lvl1pPr>
              <a:defRPr>
                <a:solidFill>
                  <a:srgbClr val="FFFFFF"/>
                </a:solidFill>
              </a:defRPr>
            </a:lvl1pPr>
          </a:lstStyle>
          <a:p>
            <a:fld id="{6EFD1E12-28FE-0048-AE2F-A944ECEB4398}" type="slidenum">
              <a:rPr lang="uk-UA" smtClean="0"/>
              <a:t>‹#›</a:t>
            </a:fld>
            <a:endParaRPr lang="uk-UA"/>
          </a:p>
        </p:txBody>
      </p:sp>
      <p:sp>
        <p:nvSpPr>
          <p:cNvPr id="12" name="Footer Placeholder 11"/>
          <p:cNvSpPr>
            <a:spLocks noGrp="1"/>
          </p:cNvSpPr>
          <p:nvPr>
            <p:ph type="ftr" sz="quarter" idx="12"/>
          </p:nvPr>
        </p:nvSpPr>
        <p:spPr/>
        <p:txBody>
          <a:bodyPr/>
          <a:lstStyle>
            <a:lvl1pPr>
              <a:defRPr>
                <a:solidFill>
                  <a:schemeClr val="bg2"/>
                </a:solidFill>
              </a:defRPr>
            </a:lvl1pPr>
          </a:lstStyle>
          <a:p>
            <a:r>
              <a:rPr lang="en-US" smtClean="0"/>
              <a:t>Introduction to RNA-seq</a:t>
            </a:r>
            <a:endParaRPr lang="en-US" dirty="0"/>
          </a:p>
        </p:txBody>
      </p:sp>
      <p:sp>
        <p:nvSpPr>
          <p:cNvPr id="13" name="Title 12"/>
          <p:cNvSpPr>
            <a:spLocks noGrp="1"/>
          </p:cNvSpPr>
          <p:nvPr>
            <p:ph type="title"/>
          </p:nvPr>
        </p:nvSpPr>
        <p:spPr>
          <a:xfrm>
            <a:off x="457200" y="2052960"/>
            <a:ext cx="6324600" cy="1828800"/>
          </a:xfrm>
        </p:spPr>
        <p:txBody>
          <a:bodyPr/>
          <a:lstStyle>
            <a:lvl1pPr algn="r">
              <a:defRPr sz="4200" spc="150" baseline="0"/>
            </a:lvl1pPr>
          </a:lstStyle>
          <a:p>
            <a:r>
              <a:rPr lang="pl-PL"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4" name="Date Placeholder 3"/>
          <p:cNvSpPr>
            <a:spLocks noGrp="1"/>
          </p:cNvSpPr>
          <p:nvPr>
            <p:ph type="dt" sz="half" idx="10"/>
          </p:nvPr>
        </p:nvSpPr>
        <p:spPr/>
        <p:txBody>
          <a:bodyPr/>
          <a:lstStyle/>
          <a:p>
            <a:fld id="{26C2C912-64F4-8E4C-9EAE-A65E0835C4F2}" type="datetime2">
              <a:rPr lang="en-GB" smtClean="0"/>
              <a:t>Friday, 29 April 16</a:t>
            </a:fld>
            <a:endParaRPr lang="fi-FI" dirty="0"/>
          </a:p>
        </p:txBody>
      </p:sp>
      <p:sp>
        <p:nvSpPr>
          <p:cNvPr id="5" name="Footer Placeholder 4"/>
          <p:cNvSpPr>
            <a:spLocks noGrp="1"/>
          </p:cNvSpPr>
          <p:nvPr>
            <p:ph type="ftr" sz="quarter" idx="11"/>
          </p:nvPr>
        </p:nvSpPr>
        <p:spPr/>
        <p:txBody>
          <a:bodyPr/>
          <a:lstStyle/>
          <a:p>
            <a:r>
              <a:rPr lang="en-US" smtClean="0"/>
              <a:t>Introduction to RNA-seq</a:t>
            </a:r>
            <a:endParaRPr lang="en-US" dirty="0"/>
          </a:p>
        </p:txBody>
      </p:sp>
      <p:sp>
        <p:nvSpPr>
          <p:cNvPr id="6" name="Slide Number Placeholder 5"/>
          <p:cNvSpPr>
            <a:spLocks noGrp="1"/>
          </p:cNvSpPr>
          <p:nvPr>
            <p:ph type="sldNum" sz="quarter" idx="12"/>
          </p:nvPr>
        </p:nvSpPr>
        <p:spPr/>
        <p:txBody>
          <a:bodyPr/>
          <a:lstStyle/>
          <a:p>
            <a:fld id="{6EFD1E12-28FE-0048-AE2F-A944ECEB4398}" type="slidenum">
              <a:rPr lang="uk-UA" smtClean="0"/>
              <a:pPr/>
              <a:t>‹#›</a:t>
            </a:fld>
            <a:r>
              <a:rPr lang="pl-PL" smtClean="0"/>
              <a:t> </a:t>
            </a:r>
            <a:endParaRPr lang="uk-UA"/>
          </a:p>
        </p:txBody>
      </p:sp>
      <p:sp>
        <p:nvSpPr>
          <p:cNvPr id="7" name="Title 6"/>
          <p:cNvSpPr>
            <a:spLocks noGrp="1"/>
          </p:cNvSpPr>
          <p:nvPr>
            <p:ph type="title"/>
          </p:nvPr>
        </p:nvSpPr>
        <p:spPr/>
        <p:txBody>
          <a:bodyPr/>
          <a:lstStyle/>
          <a:p>
            <a:r>
              <a:rPr lang="pl-PL" smtClean="0"/>
              <a:t>Click to edit Master title style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152400" y="1862667"/>
            <a:ext cx="8839200" cy="48459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400" y="153924"/>
            <a:ext cx="8839200" cy="16381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370888" y="1946833"/>
            <a:ext cx="8392112" cy="4255000"/>
          </a:xfrm>
        </p:spPr>
        <p:txBody>
          <a:bodyPr anchor="ctr"/>
          <a:lstStyle>
            <a:lvl1pPr marL="0" indent="0">
              <a:buNone/>
              <a:defRPr sz="200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smtClean="0"/>
              <a:t>Click to edit Master text styles</a:t>
            </a:r>
          </a:p>
        </p:txBody>
      </p:sp>
      <p:sp>
        <p:nvSpPr>
          <p:cNvPr id="9" name="Date Placeholder 8"/>
          <p:cNvSpPr>
            <a:spLocks noGrp="1"/>
          </p:cNvSpPr>
          <p:nvPr>
            <p:ph type="dt" sz="half" idx="10"/>
          </p:nvPr>
        </p:nvSpPr>
        <p:spPr/>
        <p:txBody>
          <a:bodyPr/>
          <a:lstStyle>
            <a:lvl1pPr>
              <a:defRPr>
                <a:solidFill>
                  <a:srgbClr val="FFFFFF"/>
                </a:solidFill>
              </a:defRPr>
            </a:lvl1pPr>
          </a:lstStyle>
          <a:p>
            <a:fld id="{2464AC8D-6252-2144-A159-62B9CB5C2C5D}" type="datetime2">
              <a:rPr lang="en-GB" smtClean="0"/>
              <a:t>Friday, 29 April 16</a:t>
            </a:fld>
            <a:endParaRPr lang="fi-FI" dirty="0"/>
          </a:p>
        </p:txBody>
      </p:sp>
      <p:sp>
        <p:nvSpPr>
          <p:cNvPr id="10" name="Slide Number Placeholder 9"/>
          <p:cNvSpPr>
            <a:spLocks noGrp="1"/>
          </p:cNvSpPr>
          <p:nvPr>
            <p:ph type="sldNum" sz="quarter" idx="11"/>
          </p:nvPr>
        </p:nvSpPr>
        <p:spPr/>
        <p:txBody>
          <a:bodyPr/>
          <a:lstStyle>
            <a:lvl1pPr>
              <a:defRPr>
                <a:solidFill>
                  <a:schemeClr val="bg2"/>
                </a:solidFill>
              </a:defRPr>
            </a:lvl1pPr>
          </a:lstStyle>
          <a:p>
            <a:fld id="{6EFD1E12-28FE-0048-AE2F-A944ECEB4398}" type="slidenum">
              <a:rPr lang="uk-UA" smtClean="0"/>
              <a:pPr/>
              <a:t>‹#›</a:t>
            </a:fld>
            <a:endParaRPr lang="uk-UA"/>
          </a:p>
        </p:txBody>
      </p:sp>
      <p:sp>
        <p:nvSpPr>
          <p:cNvPr id="11" name="Footer Placeholder 10"/>
          <p:cNvSpPr>
            <a:spLocks noGrp="1"/>
          </p:cNvSpPr>
          <p:nvPr>
            <p:ph type="ftr" sz="quarter" idx="12"/>
          </p:nvPr>
        </p:nvSpPr>
        <p:spPr/>
        <p:txBody>
          <a:bodyPr/>
          <a:lstStyle>
            <a:lvl1pPr>
              <a:defRPr>
                <a:solidFill>
                  <a:srgbClr val="FFFFFF"/>
                </a:solidFill>
              </a:defRPr>
            </a:lvl1pPr>
          </a:lstStyle>
          <a:p>
            <a:r>
              <a:rPr lang="en-US" smtClean="0"/>
              <a:t>Introduction to RNA-seq</a:t>
            </a:r>
            <a:endParaRPr lang="en-US" dirty="0"/>
          </a:p>
        </p:txBody>
      </p:sp>
      <p:sp>
        <p:nvSpPr>
          <p:cNvPr id="12" name="Title 11"/>
          <p:cNvSpPr>
            <a:spLocks noGrp="1"/>
          </p:cNvSpPr>
          <p:nvPr>
            <p:ph type="title"/>
          </p:nvPr>
        </p:nvSpPr>
        <p:spPr>
          <a:xfrm>
            <a:off x="370888" y="366889"/>
            <a:ext cx="8392112" cy="1121834"/>
          </a:xfrm>
        </p:spPr>
        <p:txBody>
          <a:bodyPr/>
          <a:lstStyle>
            <a:lvl1pPr algn="r">
              <a:defRPr sz="4200" spc="150" baseline="0"/>
            </a:lvl1pPr>
          </a:lstStyle>
          <a:p>
            <a:r>
              <a:rPr lang="pl-PL" dirty="0" err="1" smtClean="0"/>
              <a:t>Click</a:t>
            </a:r>
            <a:r>
              <a:rPr lang="pl-PL" dirty="0" smtClean="0"/>
              <a:t> to </a:t>
            </a:r>
            <a:r>
              <a:rPr lang="pl-PL" dirty="0" err="1" smtClean="0"/>
              <a:t>edit</a:t>
            </a:r>
            <a:r>
              <a:rPr lang="pl-PL" dirty="0" smtClean="0"/>
              <a:t> Master </a:t>
            </a:r>
            <a:r>
              <a:rPr lang="pl-PL" dirty="0" err="1" smtClean="0"/>
              <a:t>title</a:t>
            </a:r>
            <a:r>
              <a:rPr lang="pl-PL" dirty="0" smtClean="0"/>
              <a:t>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4" name="Content Placeholder 3"/>
          <p:cNvSpPr>
            <a:spLocks noGrp="1"/>
          </p:cNvSpPr>
          <p:nvPr>
            <p:ph sz="half" idx="2"/>
          </p:nvPr>
        </p:nvSpPr>
        <p:spPr>
          <a:xfrm>
            <a:off x="4648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5" name="Date Placeholder 4"/>
          <p:cNvSpPr>
            <a:spLocks noGrp="1"/>
          </p:cNvSpPr>
          <p:nvPr>
            <p:ph type="dt" sz="half" idx="10"/>
          </p:nvPr>
        </p:nvSpPr>
        <p:spPr/>
        <p:txBody>
          <a:bodyPr/>
          <a:lstStyle/>
          <a:p>
            <a:fld id="{77D62EA7-4CD2-E34A-A392-E87B5A30C2D3}" type="datetime2">
              <a:rPr lang="en-GB" smtClean="0"/>
              <a:t>Friday, 29 April 16</a:t>
            </a:fld>
            <a:endParaRPr lang="fi-FI" dirty="0"/>
          </a:p>
        </p:txBody>
      </p:sp>
      <p:sp>
        <p:nvSpPr>
          <p:cNvPr id="6" name="Footer Placeholder 5"/>
          <p:cNvSpPr>
            <a:spLocks noGrp="1"/>
          </p:cNvSpPr>
          <p:nvPr>
            <p:ph type="ftr" sz="quarter" idx="11"/>
          </p:nvPr>
        </p:nvSpPr>
        <p:spPr/>
        <p:txBody>
          <a:bodyPr/>
          <a:lstStyle/>
          <a:p>
            <a:r>
              <a:rPr lang="en-US" smtClean="0"/>
              <a:t>Introduction to RNA-seq</a:t>
            </a:r>
            <a:endParaRPr lang="en-US" dirty="0"/>
          </a:p>
        </p:txBody>
      </p:sp>
      <p:sp>
        <p:nvSpPr>
          <p:cNvPr id="7" name="Slide Number Placeholder 6"/>
          <p:cNvSpPr>
            <a:spLocks noGrp="1"/>
          </p:cNvSpPr>
          <p:nvPr>
            <p:ph type="sldNum" sz="quarter" idx="12"/>
          </p:nvPr>
        </p:nvSpPr>
        <p:spPr/>
        <p:txBody>
          <a:bodyPr/>
          <a:lstStyle/>
          <a:p>
            <a:fld id="{6EFD1E12-28FE-0048-AE2F-A944ECEB4398}" type="slidenum">
              <a:rPr lang="uk-UA" smtClean="0"/>
              <a:pPr/>
              <a:t>‹#›</a:t>
            </a:fld>
            <a:r>
              <a:rPr lang="pl-PL" smtClean="0"/>
              <a:t> </a:t>
            </a:r>
            <a:endParaRPr lang="uk-UA"/>
          </a:p>
        </p:txBody>
      </p:sp>
      <p:sp>
        <p:nvSpPr>
          <p:cNvPr id="8" name="Title 7"/>
          <p:cNvSpPr>
            <a:spLocks noGrp="1"/>
          </p:cNvSpPr>
          <p:nvPr>
            <p:ph type="title"/>
          </p:nvPr>
        </p:nvSpPr>
        <p:spPr/>
        <p:txBody>
          <a:bodyPr/>
          <a:lstStyle/>
          <a:p>
            <a:r>
              <a:rPr lang="pl-PL" smtClean="0"/>
              <a:t>Click to edit Master title style</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722438"/>
            <a:ext cx="4040188"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Click to edit Master text styles</a:t>
            </a:r>
          </a:p>
        </p:txBody>
      </p:sp>
      <p:sp>
        <p:nvSpPr>
          <p:cNvPr id="4" name="Content Placeholder 3"/>
          <p:cNvSpPr>
            <a:spLocks noGrp="1"/>
          </p:cNvSpPr>
          <p:nvPr>
            <p:ph sz="half" idx="2"/>
          </p:nvPr>
        </p:nvSpPr>
        <p:spPr>
          <a:xfrm>
            <a:off x="457200" y="2438399"/>
            <a:ext cx="4040188"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Click to edit Master text styles</a:t>
            </a:r>
          </a:p>
        </p:txBody>
      </p:sp>
      <p:sp>
        <p:nvSpPr>
          <p:cNvPr id="6" name="Content Placeholder 5"/>
          <p:cNvSpPr>
            <a:spLocks noGrp="1"/>
          </p:cNvSpPr>
          <p:nvPr>
            <p:ph sz="quarter" idx="4"/>
          </p:nvPr>
        </p:nvSpPr>
        <p:spPr>
          <a:xfrm>
            <a:off x="4645025" y="2438399"/>
            <a:ext cx="4041775"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7" name="Date Placeholder 6"/>
          <p:cNvSpPr>
            <a:spLocks noGrp="1"/>
          </p:cNvSpPr>
          <p:nvPr>
            <p:ph type="dt" sz="half" idx="10"/>
          </p:nvPr>
        </p:nvSpPr>
        <p:spPr/>
        <p:txBody>
          <a:bodyPr/>
          <a:lstStyle/>
          <a:p>
            <a:fld id="{6779CB1E-CEA6-E447-84B5-7A5F042D74B9}" type="datetime2">
              <a:rPr lang="en-GB" smtClean="0"/>
              <a:t>Friday, 29 April 16</a:t>
            </a:fld>
            <a:endParaRPr lang="fi-FI" dirty="0"/>
          </a:p>
        </p:txBody>
      </p:sp>
      <p:sp>
        <p:nvSpPr>
          <p:cNvPr id="8" name="Footer Placeholder 7"/>
          <p:cNvSpPr>
            <a:spLocks noGrp="1"/>
          </p:cNvSpPr>
          <p:nvPr>
            <p:ph type="ftr" sz="quarter" idx="11"/>
          </p:nvPr>
        </p:nvSpPr>
        <p:spPr/>
        <p:txBody>
          <a:bodyPr/>
          <a:lstStyle/>
          <a:p>
            <a:r>
              <a:rPr lang="en-US" smtClean="0"/>
              <a:t>Introduction to RNA-seq</a:t>
            </a:r>
            <a:endParaRPr lang="en-US" dirty="0"/>
          </a:p>
        </p:txBody>
      </p:sp>
      <p:sp>
        <p:nvSpPr>
          <p:cNvPr id="9" name="Slide Number Placeholder 8"/>
          <p:cNvSpPr>
            <a:spLocks noGrp="1"/>
          </p:cNvSpPr>
          <p:nvPr>
            <p:ph type="sldNum" sz="quarter" idx="12"/>
          </p:nvPr>
        </p:nvSpPr>
        <p:spPr/>
        <p:txBody>
          <a:bodyPr/>
          <a:lstStyle/>
          <a:p>
            <a:fld id="{6EFD1E12-28FE-0048-AE2F-A944ECEB4398}" type="slidenum">
              <a:rPr lang="uk-UA" smtClean="0"/>
              <a:pPr/>
              <a:t>‹#›</a:t>
            </a:fld>
            <a:r>
              <a:rPr lang="pl-PL" smtClean="0"/>
              <a:t> </a:t>
            </a:r>
            <a:endParaRPr lang="uk-UA"/>
          </a:p>
        </p:txBody>
      </p:sp>
      <p:sp>
        <p:nvSpPr>
          <p:cNvPr id="10" name="Title 9"/>
          <p:cNvSpPr>
            <a:spLocks noGrp="1"/>
          </p:cNvSpPr>
          <p:nvPr>
            <p:ph type="title"/>
          </p:nvPr>
        </p:nvSpPr>
        <p:spPr/>
        <p:txBody>
          <a:bodyPr/>
          <a:lstStyle/>
          <a:p>
            <a:r>
              <a:rPr lang="pl-PL" smtClean="0"/>
              <a:t>Click to edit Master title style</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F7ADBC43-20E2-8740-A71B-DE8A68DD6411}" type="datetime2">
              <a:rPr lang="en-GB" smtClean="0"/>
              <a:t>Friday, 29 April 16</a:t>
            </a:fld>
            <a:endParaRPr lang="fi-FI" dirty="0"/>
          </a:p>
        </p:txBody>
      </p:sp>
      <p:sp>
        <p:nvSpPr>
          <p:cNvPr id="4" name="Footer Placeholder 3"/>
          <p:cNvSpPr>
            <a:spLocks noGrp="1"/>
          </p:cNvSpPr>
          <p:nvPr>
            <p:ph type="ftr" sz="quarter" idx="11"/>
          </p:nvPr>
        </p:nvSpPr>
        <p:spPr/>
        <p:txBody>
          <a:bodyPr/>
          <a:lstStyle/>
          <a:p>
            <a:r>
              <a:rPr lang="en-US" smtClean="0"/>
              <a:t>Introduction to RNA-seq</a:t>
            </a:r>
            <a:endParaRPr lang="en-US" dirty="0"/>
          </a:p>
        </p:txBody>
      </p:sp>
      <p:sp>
        <p:nvSpPr>
          <p:cNvPr id="5" name="Slide Number Placeholder 4"/>
          <p:cNvSpPr>
            <a:spLocks noGrp="1"/>
          </p:cNvSpPr>
          <p:nvPr>
            <p:ph type="sldNum" sz="quarter" idx="12"/>
          </p:nvPr>
        </p:nvSpPr>
        <p:spPr/>
        <p:txBody>
          <a:bodyPr/>
          <a:lstStyle/>
          <a:p>
            <a:fld id="{6EFD1E12-28FE-0048-AE2F-A944ECEB4398}" type="slidenum">
              <a:rPr lang="uk-UA" smtClean="0"/>
              <a:pPr/>
              <a:t>‹#›</a:t>
            </a:fld>
            <a:r>
              <a:rPr lang="pl-PL" smtClean="0"/>
              <a:t> </a:t>
            </a:r>
            <a:endParaRPr lang="uk-UA"/>
          </a:p>
        </p:txBody>
      </p:sp>
      <p:sp>
        <p:nvSpPr>
          <p:cNvPr id="6" name="Title 5"/>
          <p:cNvSpPr>
            <a:spLocks noGrp="1"/>
          </p:cNvSpPr>
          <p:nvPr>
            <p:ph type="title"/>
          </p:nvPr>
        </p:nvSpPr>
        <p:spPr/>
        <p:txBody>
          <a:bodyPr/>
          <a:lstStyle/>
          <a:p>
            <a:r>
              <a:rPr lang="pl-PL"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52400" y="150919"/>
            <a:ext cx="8831802"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FB352A43-060F-8342-BE1F-07A9E4ED8412}" type="datetime2">
              <a:rPr lang="en-GB" smtClean="0"/>
              <a:t>Friday, 29 April 16</a:t>
            </a:fld>
            <a:endParaRPr lang="fi-FI" dirty="0"/>
          </a:p>
        </p:txBody>
      </p:sp>
      <p:sp>
        <p:nvSpPr>
          <p:cNvPr id="3" name="Footer Placeholder 2"/>
          <p:cNvSpPr>
            <a:spLocks noGrp="1"/>
          </p:cNvSpPr>
          <p:nvPr>
            <p:ph type="ftr" sz="quarter" idx="11"/>
          </p:nvPr>
        </p:nvSpPr>
        <p:spPr/>
        <p:txBody>
          <a:bodyPr/>
          <a:lstStyle/>
          <a:p>
            <a:r>
              <a:rPr lang="en-US" smtClean="0"/>
              <a:t>Introduction to RNA-seq</a:t>
            </a:r>
            <a:endParaRPr lang="en-US" dirty="0"/>
          </a:p>
        </p:txBody>
      </p:sp>
      <p:sp>
        <p:nvSpPr>
          <p:cNvPr id="4" name="Slide Number Placeholder 3"/>
          <p:cNvSpPr>
            <a:spLocks noGrp="1"/>
          </p:cNvSpPr>
          <p:nvPr>
            <p:ph type="sldNum" sz="quarter" idx="12"/>
          </p:nvPr>
        </p:nvSpPr>
        <p:spPr/>
        <p:txBody>
          <a:bodyPr/>
          <a:lstStyle/>
          <a:p>
            <a:fld id="{6EFD1E12-28FE-0048-AE2F-A944ECEB4398}" type="slidenum">
              <a:rPr lang="uk-UA" smtClean="0"/>
              <a:t>‹#›</a:t>
            </a:fld>
            <a:endParaRPr lang="uk-U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10" name="Rectangle 9"/>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10400" y="150876"/>
            <a:ext cx="19812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152400" y="152400"/>
            <a:ext cx="6705600" cy="6553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609600" y="304800"/>
            <a:ext cx="5867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Text Placeholder 3"/>
          <p:cNvSpPr>
            <a:spLocks noGrp="1"/>
          </p:cNvSpPr>
          <p:nvPr>
            <p:ph type="body" sz="half" idx="2"/>
          </p:nvPr>
        </p:nvSpPr>
        <p:spPr>
          <a:xfrm>
            <a:off x="7159752" y="2130552"/>
            <a:ext cx="1673352" cy="2816352"/>
          </a:xfrm>
        </p:spPr>
        <p:txBody>
          <a:bodyPr tIns="0"/>
          <a:lstStyle>
            <a:lvl1pPr marL="0" indent="0">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Click to edit Master text styles</a:t>
            </a:r>
          </a:p>
        </p:txBody>
      </p:sp>
      <p:sp>
        <p:nvSpPr>
          <p:cNvPr id="5" name="Date Placeholder 4"/>
          <p:cNvSpPr>
            <a:spLocks noGrp="1"/>
          </p:cNvSpPr>
          <p:nvPr>
            <p:ph type="dt" sz="half" idx="10"/>
          </p:nvPr>
        </p:nvSpPr>
        <p:spPr/>
        <p:txBody>
          <a:bodyPr/>
          <a:lstStyle/>
          <a:p>
            <a:fld id="{2EFB7EF4-4232-B049-850A-2146681A74AF}" type="datetime2">
              <a:rPr lang="en-GB" smtClean="0"/>
              <a:t>Friday, 29 April 16</a:t>
            </a:fld>
            <a:endParaRPr lang="fi-FI" dirty="0"/>
          </a:p>
        </p:txBody>
      </p:sp>
      <p:sp>
        <p:nvSpPr>
          <p:cNvPr id="6" name="Footer Placeholder 5"/>
          <p:cNvSpPr>
            <a:spLocks noGrp="1"/>
          </p:cNvSpPr>
          <p:nvPr>
            <p:ph type="ftr" sz="quarter" idx="11"/>
          </p:nvPr>
        </p:nvSpPr>
        <p:spPr/>
        <p:txBody>
          <a:bodyPr/>
          <a:lstStyle/>
          <a:p>
            <a:r>
              <a:rPr lang="en-US" smtClean="0"/>
              <a:t>Introduction to RNA-seq</a:t>
            </a:r>
            <a:endParaRPr lang="en-US" dirty="0"/>
          </a:p>
        </p:txBody>
      </p:sp>
      <p:sp>
        <p:nvSpPr>
          <p:cNvPr id="7" name="Slide Number Placeholder 6"/>
          <p:cNvSpPr>
            <a:spLocks noGrp="1"/>
          </p:cNvSpPr>
          <p:nvPr>
            <p:ph type="sldNum" sz="quarter" idx="12"/>
          </p:nvPr>
        </p:nvSpPr>
        <p:spPr>
          <a:ln>
            <a:noFill/>
          </a:ln>
        </p:spPr>
        <p:txBody>
          <a:bodyPr/>
          <a:lstStyle>
            <a:lvl1pPr>
              <a:defRPr>
                <a:solidFill>
                  <a:srgbClr val="FFFFFF"/>
                </a:solidFill>
              </a:defRPr>
            </a:lvl1pPr>
          </a:lstStyle>
          <a:p>
            <a:fld id="{6EFD1E12-28FE-0048-AE2F-A944ECEB4398}" type="slidenum">
              <a:rPr lang="uk-UA" smtClean="0"/>
              <a:pPr/>
              <a:t>‹#›</a:t>
            </a:fld>
            <a:r>
              <a:rPr lang="pl-PL" smtClean="0"/>
              <a:t> </a:t>
            </a:r>
            <a:endParaRPr lang="uk-UA"/>
          </a:p>
        </p:txBody>
      </p:sp>
      <p:sp>
        <p:nvSpPr>
          <p:cNvPr id="11" name="Title 10"/>
          <p:cNvSpPr>
            <a:spLocks noGrp="1"/>
          </p:cNvSpPr>
          <p:nvPr>
            <p:ph type="title"/>
          </p:nvPr>
        </p:nvSpPr>
        <p:spPr>
          <a:xfrm>
            <a:off x="7159752" y="457200"/>
            <a:ext cx="1675660" cy="1673352"/>
          </a:xfrm>
        </p:spPr>
        <p:txBody>
          <a:bodyPr anchor="b"/>
          <a:lstStyle>
            <a:lvl1pPr algn="l">
              <a:defRPr sz="2000" spc="150" baseline="0"/>
            </a:lvl1pPr>
          </a:lstStyle>
          <a:p>
            <a:r>
              <a:rPr lang="pl-PL" smtClean="0"/>
              <a:t>Click to edit Master title style</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7010400" y="150876"/>
            <a:ext cx="1981200" cy="65562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152400" y="152400"/>
            <a:ext cx="6705600" cy="6553200"/>
          </a:xfrm>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smtClean="0"/>
              <a:t>Drag picture to placeholder or click icon to add</a:t>
            </a:r>
            <a:endParaRPr lang="en-US" dirty="0"/>
          </a:p>
        </p:txBody>
      </p:sp>
      <p:sp>
        <p:nvSpPr>
          <p:cNvPr id="4" name="Text Placeholder 3"/>
          <p:cNvSpPr>
            <a:spLocks noGrp="1"/>
          </p:cNvSpPr>
          <p:nvPr>
            <p:ph type="body" sz="half" idx="2"/>
          </p:nvPr>
        </p:nvSpPr>
        <p:spPr>
          <a:xfrm>
            <a:off x="7162800" y="2133600"/>
            <a:ext cx="1676400" cy="2971800"/>
          </a:xfrm>
        </p:spPr>
        <p:txBody>
          <a:bodyPr tIns="0"/>
          <a:lstStyle>
            <a:lvl1pPr marL="0" indent="0">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Click to edit Master text styles</a:t>
            </a:r>
          </a:p>
        </p:txBody>
      </p:sp>
      <p:sp>
        <p:nvSpPr>
          <p:cNvPr id="5" name="Date Placeholder 4"/>
          <p:cNvSpPr>
            <a:spLocks noGrp="1"/>
          </p:cNvSpPr>
          <p:nvPr>
            <p:ph type="dt" sz="half" idx="10"/>
          </p:nvPr>
        </p:nvSpPr>
        <p:spPr/>
        <p:txBody>
          <a:bodyPr/>
          <a:lstStyle/>
          <a:p>
            <a:fld id="{FBCACD81-87DA-8F4E-9A8A-DF7B2FBBD776}" type="datetime2">
              <a:rPr lang="en-GB" smtClean="0"/>
              <a:t>Friday, 29 April 16</a:t>
            </a:fld>
            <a:endParaRPr lang="fi-FI" dirty="0"/>
          </a:p>
        </p:txBody>
      </p:sp>
      <p:sp>
        <p:nvSpPr>
          <p:cNvPr id="6" name="Footer Placeholder 5"/>
          <p:cNvSpPr>
            <a:spLocks noGrp="1"/>
          </p:cNvSpPr>
          <p:nvPr>
            <p:ph type="ftr" sz="quarter" idx="11"/>
          </p:nvPr>
        </p:nvSpPr>
        <p:spPr/>
        <p:txBody>
          <a:bodyPr/>
          <a:lstStyle/>
          <a:p>
            <a:r>
              <a:rPr lang="en-US" smtClean="0"/>
              <a:t>Introduction to RNA-seq</a:t>
            </a:r>
            <a:endParaRPr lang="en-US" dirty="0"/>
          </a:p>
        </p:txBody>
      </p:sp>
      <p:sp>
        <p:nvSpPr>
          <p:cNvPr id="7" name="Slide Number Placeholder 6"/>
          <p:cNvSpPr>
            <a:spLocks noGrp="1"/>
          </p:cNvSpPr>
          <p:nvPr>
            <p:ph type="sldNum" sz="quarter" idx="12"/>
          </p:nvPr>
        </p:nvSpPr>
        <p:spPr/>
        <p:txBody>
          <a:bodyPr/>
          <a:lstStyle/>
          <a:p>
            <a:fld id="{6EFD1E12-28FE-0048-AE2F-A944ECEB4398}" type="slidenum">
              <a:rPr lang="uk-UA" smtClean="0"/>
              <a:pPr/>
              <a:t>‹#›</a:t>
            </a:fld>
            <a:r>
              <a:rPr lang="pl-PL" smtClean="0"/>
              <a:t> </a:t>
            </a:r>
            <a:endParaRPr lang="uk-UA"/>
          </a:p>
        </p:txBody>
      </p:sp>
      <p:sp>
        <p:nvSpPr>
          <p:cNvPr id="10" name="Title 9"/>
          <p:cNvSpPr>
            <a:spLocks noGrp="1"/>
          </p:cNvSpPr>
          <p:nvPr>
            <p:ph type="title"/>
          </p:nvPr>
        </p:nvSpPr>
        <p:spPr>
          <a:xfrm>
            <a:off x="7162800" y="460248"/>
            <a:ext cx="1676400" cy="1673352"/>
          </a:xfrm>
        </p:spPr>
        <p:txBody>
          <a:bodyPr anchor="b"/>
          <a:lstStyle>
            <a:lvl1pPr algn="l">
              <a:defRPr sz="2000" spc="150" baseline="0">
                <a:solidFill>
                  <a:schemeClr val="tx2"/>
                </a:solidFill>
              </a:defRPr>
            </a:lvl1pPr>
          </a:lstStyle>
          <a:p>
            <a:r>
              <a:rPr lang="pl-PL" smtClean="0"/>
              <a:t>Click to edit Master title style</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Date Placeholder 3"/>
          <p:cNvSpPr>
            <a:spLocks noGrp="1"/>
          </p:cNvSpPr>
          <p:nvPr>
            <p:ph type="dt" sz="half" idx="10"/>
          </p:nvPr>
        </p:nvSpPr>
        <p:spPr/>
        <p:txBody>
          <a:bodyPr/>
          <a:lstStyle/>
          <a:p>
            <a:fld id="{FF92C1F5-10B9-3A40-8CC3-824389B28FB7}" type="datetime2">
              <a:rPr lang="en-GB" smtClean="0"/>
              <a:t>Friday, 29 April 16</a:t>
            </a:fld>
            <a:endParaRPr lang="fi-FI" dirty="0"/>
          </a:p>
        </p:txBody>
      </p:sp>
      <p:sp>
        <p:nvSpPr>
          <p:cNvPr id="5" name="Footer Placeholder 4"/>
          <p:cNvSpPr>
            <a:spLocks noGrp="1"/>
          </p:cNvSpPr>
          <p:nvPr>
            <p:ph type="ftr" sz="quarter" idx="11"/>
          </p:nvPr>
        </p:nvSpPr>
        <p:spPr/>
        <p:txBody>
          <a:bodyPr/>
          <a:lstStyle/>
          <a:p>
            <a:r>
              <a:rPr lang="en-US" smtClean="0"/>
              <a:t>Introduction to RNA-seq</a:t>
            </a:r>
            <a:endParaRPr lang="en-US" dirty="0"/>
          </a:p>
        </p:txBody>
      </p:sp>
      <p:sp>
        <p:nvSpPr>
          <p:cNvPr id="6" name="Slide Number Placeholder 5"/>
          <p:cNvSpPr>
            <a:spLocks noGrp="1"/>
          </p:cNvSpPr>
          <p:nvPr>
            <p:ph type="sldNum" sz="quarter" idx="12"/>
          </p:nvPr>
        </p:nvSpPr>
        <p:spPr/>
        <p:txBody>
          <a:bodyPr/>
          <a:lstStyle/>
          <a:p>
            <a:fld id="{6EFD1E12-28FE-0048-AE2F-A944ECEB4398}" type="slidenum">
              <a:rPr lang="uk-UA" smtClean="0"/>
              <a:pPr/>
              <a:t>‹#›</a:t>
            </a:fld>
            <a:r>
              <a:rPr lang="pl-PL" smtClean="0"/>
              <a:t> </a:t>
            </a:r>
            <a:endParaRPr lang="uk-U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152400" y="147319"/>
            <a:ext cx="6705600"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10400" y="147319"/>
            <a:ext cx="1956046"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162800" y="274638"/>
            <a:ext cx="1676400" cy="5851525"/>
          </a:xfrm>
        </p:spPr>
        <p:txBody>
          <a:bodyPr vert="eaVert"/>
          <a:lstStyle/>
          <a:p>
            <a:r>
              <a:rPr lang="pl-PL"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4" name="Date Placeholder 3"/>
          <p:cNvSpPr>
            <a:spLocks noGrp="1"/>
          </p:cNvSpPr>
          <p:nvPr>
            <p:ph type="dt" sz="half" idx="10"/>
          </p:nvPr>
        </p:nvSpPr>
        <p:spPr/>
        <p:txBody>
          <a:bodyPr/>
          <a:lstStyle/>
          <a:p>
            <a:fld id="{5B177E2D-597F-9F40-A05E-ABEE760CE280}" type="datetime2">
              <a:rPr lang="en-GB" smtClean="0"/>
              <a:t>Friday, 29 April 16</a:t>
            </a:fld>
            <a:endParaRPr lang="fi-FI" dirty="0"/>
          </a:p>
        </p:txBody>
      </p:sp>
      <p:sp>
        <p:nvSpPr>
          <p:cNvPr id="5" name="Footer Placeholder 4"/>
          <p:cNvSpPr>
            <a:spLocks noGrp="1"/>
          </p:cNvSpPr>
          <p:nvPr>
            <p:ph type="ftr" sz="quarter" idx="11"/>
          </p:nvPr>
        </p:nvSpPr>
        <p:spPr/>
        <p:txBody>
          <a:bodyPr/>
          <a:lstStyle/>
          <a:p>
            <a:r>
              <a:rPr lang="en-US" smtClean="0"/>
              <a:t>Introduction to RNA-seq</a:t>
            </a:r>
            <a:endParaRPr lang="en-US" dirty="0"/>
          </a:p>
        </p:txBody>
      </p:sp>
      <p:sp>
        <p:nvSpPr>
          <p:cNvPr id="6" name="Slide Number Placeholder 5"/>
          <p:cNvSpPr>
            <a:spLocks noGrp="1"/>
          </p:cNvSpPr>
          <p:nvPr>
            <p:ph type="sldNum" sz="quarter" idx="12"/>
          </p:nvPr>
        </p:nvSpPr>
        <p:spPr/>
        <p:txBody>
          <a:bodyPr/>
          <a:lstStyle>
            <a:lvl1pPr>
              <a:defRPr>
                <a:solidFill>
                  <a:schemeClr val="bg2"/>
                </a:solidFill>
              </a:defRPr>
            </a:lvl1pPr>
          </a:lstStyle>
          <a:p>
            <a:fld id="{6EFD1E12-28FE-0048-AE2F-A944ECEB4398}" type="slidenum">
              <a:rPr lang="uk-UA" smtClean="0"/>
              <a:pPr/>
              <a:t>‹#›</a:t>
            </a:fld>
            <a:r>
              <a:rPr lang="pl-PL" smtClean="0"/>
              <a:t> </a:t>
            </a:r>
            <a:endParaRPr lang="uk-UA"/>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29192"/>
            <a:ext cx="8229600" cy="5371301"/>
          </a:xfrm>
        </p:spPr>
        <p:txBody>
          <a:bodyPr/>
          <a:lstStyle>
            <a:lvl1pPr>
              <a:defRPr>
                <a:solidFill>
                  <a:srgbClr val="1F497D"/>
                </a:solidFill>
              </a:defRPr>
            </a:lvl1pPr>
            <a:lvl2pPr>
              <a:defRPr>
                <a:solidFill>
                  <a:srgbClr val="1F497D"/>
                </a:solidFill>
              </a:defRPr>
            </a:lvl2pPr>
            <a:lvl3pPr>
              <a:defRPr>
                <a:solidFill>
                  <a:srgbClr val="1F497D"/>
                </a:solidFill>
              </a:defRPr>
            </a:lvl3pPr>
            <a:lvl4pPr>
              <a:defRPr>
                <a:solidFill>
                  <a:srgbClr val="1F497D"/>
                </a:solidFill>
              </a:defRPr>
            </a:lvl4pPr>
            <a:lvl5pPr>
              <a:defRPr>
                <a:solidFill>
                  <a:srgbClr val="1F497D"/>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lvl1pPr>
              <a:defRPr>
                <a:solidFill>
                  <a:srgbClr val="1F497D"/>
                </a:solidFill>
              </a:defRPr>
            </a:lvl1pPr>
          </a:lstStyle>
          <a:p>
            <a:fld id="{D93DD308-6EDB-3B4F-B817-EC97F8D10B78}" type="datetime2">
              <a:rPr lang="en-GB" smtClean="0"/>
              <a:t>Friday, 29 April 16</a:t>
            </a:fld>
            <a:endParaRPr lang="fi-FI" dirty="0"/>
          </a:p>
        </p:txBody>
      </p:sp>
      <p:sp>
        <p:nvSpPr>
          <p:cNvPr id="5" name="Footer Placeholder 4"/>
          <p:cNvSpPr>
            <a:spLocks noGrp="1"/>
          </p:cNvSpPr>
          <p:nvPr>
            <p:ph type="ftr" sz="quarter" idx="11"/>
          </p:nvPr>
        </p:nvSpPr>
        <p:spPr/>
        <p:txBody>
          <a:bodyPr/>
          <a:lstStyle>
            <a:lvl1pPr>
              <a:defRPr>
                <a:solidFill>
                  <a:srgbClr val="1F497D"/>
                </a:solidFill>
              </a:defRPr>
            </a:lvl1pPr>
          </a:lstStyle>
          <a:p>
            <a:r>
              <a:rPr lang="en-US" smtClean="0"/>
              <a:t>Introduction to RNA-seq</a:t>
            </a:r>
            <a:endParaRPr lang="en-US" dirty="0"/>
          </a:p>
        </p:txBody>
      </p:sp>
      <p:sp>
        <p:nvSpPr>
          <p:cNvPr id="6" name="Slide Number Placeholder 5"/>
          <p:cNvSpPr>
            <a:spLocks noGrp="1"/>
          </p:cNvSpPr>
          <p:nvPr>
            <p:ph type="sldNum" sz="quarter" idx="12"/>
          </p:nvPr>
        </p:nvSpPr>
        <p:spPr/>
        <p:txBody>
          <a:bodyPr/>
          <a:lstStyle>
            <a:lvl1pPr>
              <a:defRPr>
                <a:solidFill>
                  <a:srgbClr val="1F497D"/>
                </a:solidFill>
              </a:defRPr>
            </a:lvl1pPr>
          </a:lstStyle>
          <a:p>
            <a:fld id="{6EFD1E12-28FE-0048-AE2F-A944ECEB4398}" type="slidenum">
              <a:rPr lang="uk-UA"/>
              <a:t>‹#›</a:t>
            </a:fld>
            <a:endParaRPr lang="uk-UA"/>
          </a:p>
        </p:txBody>
      </p:sp>
    </p:spTree>
    <p:extLst>
      <p:ext uri="{BB962C8B-B14F-4D97-AF65-F5344CB8AC3E}">
        <p14:creationId xmlns:p14="http://schemas.microsoft.com/office/powerpoint/2010/main" val="13758802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29192"/>
            <a:ext cx="8229600" cy="5371301"/>
          </a:xfrm>
        </p:spPr>
        <p:txBody>
          <a:bodyPr/>
          <a:lstStyle>
            <a:lvl1pPr>
              <a:defRPr>
                <a:solidFill>
                  <a:srgbClr val="1F497D"/>
                </a:solidFill>
              </a:defRPr>
            </a:lvl1pPr>
            <a:lvl2pPr>
              <a:defRPr>
                <a:solidFill>
                  <a:srgbClr val="1F497D"/>
                </a:solidFill>
              </a:defRPr>
            </a:lvl2pPr>
            <a:lvl3pPr>
              <a:defRPr>
                <a:solidFill>
                  <a:srgbClr val="1F497D"/>
                </a:solidFill>
              </a:defRPr>
            </a:lvl3pPr>
            <a:lvl4pPr>
              <a:defRPr>
                <a:solidFill>
                  <a:srgbClr val="1F497D"/>
                </a:solidFill>
              </a:defRPr>
            </a:lvl4pPr>
            <a:lvl5pPr>
              <a:defRPr>
                <a:solidFill>
                  <a:srgbClr val="1F497D"/>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lvl1pPr>
              <a:defRPr>
                <a:solidFill>
                  <a:srgbClr val="1F497D"/>
                </a:solidFill>
              </a:defRPr>
            </a:lvl1pPr>
          </a:lstStyle>
          <a:p>
            <a:fld id="{0949FADF-61E3-D749-9F97-A03A95B83F3C}" type="datetime2">
              <a:rPr lang="en-GB" smtClean="0"/>
              <a:t>Friday, 29 April 16</a:t>
            </a:fld>
            <a:endParaRPr lang="fi-FI" dirty="0"/>
          </a:p>
        </p:txBody>
      </p:sp>
      <p:sp>
        <p:nvSpPr>
          <p:cNvPr id="5" name="Footer Placeholder 4"/>
          <p:cNvSpPr>
            <a:spLocks noGrp="1"/>
          </p:cNvSpPr>
          <p:nvPr>
            <p:ph type="ftr" sz="quarter" idx="11"/>
          </p:nvPr>
        </p:nvSpPr>
        <p:spPr/>
        <p:txBody>
          <a:bodyPr/>
          <a:lstStyle>
            <a:lvl1pPr>
              <a:defRPr>
                <a:solidFill>
                  <a:srgbClr val="1F497D"/>
                </a:solidFill>
              </a:defRPr>
            </a:lvl1pPr>
          </a:lstStyle>
          <a:p>
            <a:r>
              <a:rPr lang="en-US" smtClean="0"/>
              <a:t>Introduction to RNA-seq</a:t>
            </a:r>
            <a:endParaRPr lang="en-US" dirty="0"/>
          </a:p>
        </p:txBody>
      </p:sp>
      <p:sp>
        <p:nvSpPr>
          <p:cNvPr id="6" name="Slide Number Placeholder 5"/>
          <p:cNvSpPr>
            <a:spLocks noGrp="1"/>
          </p:cNvSpPr>
          <p:nvPr>
            <p:ph type="sldNum" sz="quarter" idx="12"/>
          </p:nvPr>
        </p:nvSpPr>
        <p:spPr/>
        <p:txBody>
          <a:bodyPr/>
          <a:lstStyle>
            <a:lvl1pPr>
              <a:defRPr>
                <a:solidFill>
                  <a:srgbClr val="1F497D"/>
                </a:solidFill>
              </a:defRPr>
            </a:lvl1pPr>
          </a:lstStyle>
          <a:p>
            <a:fld id="{6EFD1E12-28FE-0048-AE2F-A944ECEB4398}" type="slidenum">
              <a:rPr lang="uk-UA"/>
              <a:t>‹#›</a:t>
            </a:fld>
            <a:endParaRPr lang="uk-UA"/>
          </a:p>
        </p:txBody>
      </p:sp>
    </p:spTree>
    <p:extLst>
      <p:ext uri="{BB962C8B-B14F-4D97-AF65-F5344CB8AC3E}">
        <p14:creationId xmlns:p14="http://schemas.microsoft.com/office/powerpoint/2010/main" val="13758802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29192"/>
            <a:ext cx="8229600" cy="5371301"/>
          </a:xfrm>
        </p:spPr>
        <p:txBody>
          <a:bodyPr/>
          <a:lstStyle>
            <a:lvl1pPr>
              <a:defRPr>
                <a:solidFill>
                  <a:srgbClr val="1F497D"/>
                </a:solidFill>
              </a:defRPr>
            </a:lvl1pPr>
            <a:lvl2pPr>
              <a:defRPr>
                <a:solidFill>
                  <a:srgbClr val="1F497D"/>
                </a:solidFill>
              </a:defRPr>
            </a:lvl2pPr>
            <a:lvl3pPr>
              <a:defRPr>
                <a:solidFill>
                  <a:srgbClr val="1F497D"/>
                </a:solidFill>
              </a:defRPr>
            </a:lvl3pPr>
            <a:lvl4pPr>
              <a:defRPr>
                <a:solidFill>
                  <a:srgbClr val="1F497D"/>
                </a:solidFill>
              </a:defRPr>
            </a:lvl4pPr>
            <a:lvl5pPr>
              <a:defRPr>
                <a:solidFill>
                  <a:srgbClr val="1F497D"/>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lvl1pPr>
              <a:defRPr>
                <a:solidFill>
                  <a:srgbClr val="1F497D"/>
                </a:solidFill>
              </a:defRPr>
            </a:lvl1pPr>
          </a:lstStyle>
          <a:p>
            <a:fld id="{17270CFE-351E-3147-A436-88AF094A41E8}" type="datetime2">
              <a:rPr lang="en-GB" smtClean="0"/>
              <a:t>Friday, 29 April 16</a:t>
            </a:fld>
            <a:endParaRPr lang="fi-FI" dirty="0"/>
          </a:p>
        </p:txBody>
      </p:sp>
      <p:sp>
        <p:nvSpPr>
          <p:cNvPr id="5" name="Footer Placeholder 4"/>
          <p:cNvSpPr>
            <a:spLocks noGrp="1"/>
          </p:cNvSpPr>
          <p:nvPr>
            <p:ph type="ftr" sz="quarter" idx="11"/>
          </p:nvPr>
        </p:nvSpPr>
        <p:spPr/>
        <p:txBody>
          <a:bodyPr/>
          <a:lstStyle>
            <a:lvl1pPr>
              <a:defRPr>
                <a:solidFill>
                  <a:srgbClr val="1F497D"/>
                </a:solidFill>
              </a:defRPr>
            </a:lvl1pPr>
          </a:lstStyle>
          <a:p>
            <a:r>
              <a:rPr lang="en-US" smtClean="0"/>
              <a:t>Introduction to RNA-seq</a:t>
            </a:r>
            <a:endParaRPr lang="en-US" dirty="0"/>
          </a:p>
        </p:txBody>
      </p:sp>
      <p:sp>
        <p:nvSpPr>
          <p:cNvPr id="6" name="Slide Number Placeholder 5"/>
          <p:cNvSpPr>
            <a:spLocks noGrp="1"/>
          </p:cNvSpPr>
          <p:nvPr>
            <p:ph type="sldNum" sz="quarter" idx="12"/>
          </p:nvPr>
        </p:nvSpPr>
        <p:spPr/>
        <p:txBody>
          <a:bodyPr/>
          <a:lstStyle>
            <a:lvl1pPr>
              <a:defRPr>
                <a:solidFill>
                  <a:srgbClr val="1F497D"/>
                </a:solidFill>
              </a:defRPr>
            </a:lvl1pPr>
          </a:lstStyle>
          <a:p>
            <a:fld id="{6EFD1E12-28FE-0048-AE2F-A944ECEB4398}" type="slidenum">
              <a:rPr lang="uk-UA"/>
              <a:t>‹#›</a:t>
            </a:fld>
            <a:endParaRPr lang="uk-UA"/>
          </a:p>
        </p:txBody>
      </p:sp>
    </p:spTree>
    <p:extLst>
      <p:ext uri="{BB962C8B-B14F-4D97-AF65-F5344CB8AC3E}">
        <p14:creationId xmlns:p14="http://schemas.microsoft.com/office/powerpoint/2010/main" val="13758802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57201" y="612775"/>
            <a:ext cx="8229600" cy="380598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a:t>Drag picture to placeholder or click icon to add</a:t>
            </a:r>
            <a:endParaRPr lang="en-US" dirty="0"/>
          </a:p>
        </p:txBody>
      </p:sp>
      <p:sp>
        <p:nvSpPr>
          <p:cNvPr id="4" name="Text Placeholder 3"/>
          <p:cNvSpPr>
            <a:spLocks noGrp="1"/>
          </p:cNvSpPr>
          <p:nvPr>
            <p:ph type="body" sz="half" idx="2"/>
          </p:nvPr>
        </p:nvSpPr>
        <p:spPr>
          <a:xfrm>
            <a:off x="457201" y="4511363"/>
            <a:ext cx="8229599" cy="1270062"/>
          </a:xfrm>
        </p:spPr>
        <p:txBody>
          <a:bodyPr/>
          <a:lstStyle>
            <a:lvl1pPr marL="0" indent="0">
              <a:buNone/>
              <a:defRPr sz="2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117EFCAA-11D2-F745-8009-B9F59CD1047A}" type="datetime2">
              <a:rPr lang="en-GB" smtClean="0"/>
              <a:t>Friday, 29 April 16</a:t>
            </a:fld>
            <a:endParaRPr lang="fi-FI" dirty="0"/>
          </a:p>
        </p:txBody>
      </p:sp>
      <p:sp>
        <p:nvSpPr>
          <p:cNvPr id="6" name="Footer Placeholder 5"/>
          <p:cNvSpPr>
            <a:spLocks noGrp="1"/>
          </p:cNvSpPr>
          <p:nvPr>
            <p:ph type="ftr" sz="quarter" idx="11"/>
          </p:nvPr>
        </p:nvSpPr>
        <p:spPr/>
        <p:txBody>
          <a:bodyPr/>
          <a:lstStyle/>
          <a:p>
            <a:r>
              <a:rPr lang="en-US" smtClean="0"/>
              <a:t>Introduction to RNA-seq</a:t>
            </a:r>
            <a:endParaRPr lang="en-US" dirty="0"/>
          </a:p>
        </p:txBody>
      </p:sp>
      <p:sp>
        <p:nvSpPr>
          <p:cNvPr id="7" name="Slide Number Placeholder 6"/>
          <p:cNvSpPr>
            <a:spLocks noGrp="1"/>
          </p:cNvSpPr>
          <p:nvPr>
            <p:ph type="sldNum" sz="quarter" idx="12"/>
          </p:nvPr>
        </p:nvSpPr>
        <p:spPr/>
        <p:txBody>
          <a:bodyPr/>
          <a:lstStyle/>
          <a:p>
            <a:fld id="{6EFD1E12-28FE-0048-AE2F-A944ECEB4398}" type="slidenum">
              <a:rPr lang="uk-UA"/>
              <a:t>‹#›</a:t>
            </a:fld>
            <a:endParaRPr lang="uk-UA"/>
          </a:p>
        </p:txBody>
      </p:sp>
      <p:sp>
        <p:nvSpPr>
          <p:cNvPr id="9" name="Text Placeholder 3"/>
          <p:cNvSpPr>
            <a:spLocks noGrp="1"/>
          </p:cNvSpPr>
          <p:nvPr>
            <p:ph type="body" sz="half" idx="13"/>
          </p:nvPr>
        </p:nvSpPr>
        <p:spPr>
          <a:xfrm>
            <a:off x="457201" y="5933825"/>
            <a:ext cx="8229599" cy="324388"/>
          </a:xfrm>
        </p:spPr>
        <p:txBody>
          <a:bodyPr>
            <a:no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Tree>
    <p:extLst>
      <p:ext uri="{BB962C8B-B14F-4D97-AF65-F5344CB8AC3E}">
        <p14:creationId xmlns:p14="http://schemas.microsoft.com/office/powerpoint/2010/main" val="3868946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57201" y="612775"/>
            <a:ext cx="8229600" cy="380598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a:t>Drag picture to placeholder or click icon to add</a:t>
            </a:r>
            <a:endParaRPr lang="en-US" dirty="0"/>
          </a:p>
        </p:txBody>
      </p:sp>
      <p:sp>
        <p:nvSpPr>
          <p:cNvPr id="4" name="Text Placeholder 3"/>
          <p:cNvSpPr>
            <a:spLocks noGrp="1"/>
          </p:cNvSpPr>
          <p:nvPr>
            <p:ph type="body" sz="half" idx="2"/>
          </p:nvPr>
        </p:nvSpPr>
        <p:spPr>
          <a:xfrm>
            <a:off x="457201" y="4511363"/>
            <a:ext cx="8229599" cy="1270062"/>
          </a:xfrm>
        </p:spPr>
        <p:txBody>
          <a:bodyPr/>
          <a:lstStyle>
            <a:lvl1pPr marL="0" indent="0">
              <a:buNone/>
              <a:defRPr sz="2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73D57B87-C670-1140-B426-9405753DB6B1}" type="datetime2">
              <a:rPr lang="en-GB" smtClean="0"/>
              <a:t>Friday, 29 April 16</a:t>
            </a:fld>
            <a:endParaRPr lang="fi-FI" dirty="0"/>
          </a:p>
        </p:txBody>
      </p:sp>
      <p:sp>
        <p:nvSpPr>
          <p:cNvPr id="6" name="Footer Placeholder 5"/>
          <p:cNvSpPr>
            <a:spLocks noGrp="1"/>
          </p:cNvSpPr>
          <p:nvPr>
            <p:ph type="ftr" sz="quarter" idx="11"/>
          </p:nvPr>
        </p:nvSpPr>
        <p:spPr/>
        <p:txBody>
          <a:bodyPr/>
          <a:lstStyle/>
          <a:p>
            <a:r>
              <a:rPr lang="en-US" smtClean="0"/>
              <a:t>Introduction to RNA-seq</a:t>
            </a:r>
            <a:endParaRPr lang="en-US" dirty="0"/>
          </a:p>
        </p:txBody>
      </p:sp>
      <p:sp>
        <p:nvSpPr>
          <p:cNvPr id="7" name="Slide Number Placeholder 6"/>
          <p:cNvSpPr>
            <a:spLocks noGrp="1"/>
          </p:cNvSpPr>
          <p:nvPr>
            <p:ph type="sldNum" sz="quarter" idx="12"/>
          </p:nvPr>
        </p:nvSpPr>
        <p:spPr/>
        <p:txBody>
          <a:bodyPr/>
          <a:lstStyle/>
          <a:p>
            <a:fld id="{6EFD1E12-28FE-0048-AE2F-A944ECEB4398}" type="slidenum">
              <a:rPr lang="uk-UA"/>
              <a:t>‹#›</a:t>
            </a:fld>
            <a:endParaRPr lang="uk-UA"/>
          </a:p>
        </p:txBody>
      </p:sp>
      <p:sp>
        <p:nvSpPr>
          <p:cNvPr id="9" name="Text Placeholder 3"/>
          <p:cNvSpPr>
            <a:spLocks noGrp="1"/>
          </p:cNvSpPr>
          <p:nvPr>
            <p:ph type="body" sz="half" idx="13"/>
          </p:nvPr>
        </p:nvSpPr>
        <p:spPr>
          <a:xfrm>
            <a:off x="457201" y="5933825"/>
            <a:ext cx="8229599" cy="324388"/>
          </a:xfrm>
        </p:spPr>
        <p:txBody>
          <a:bodyPr>
            <a:no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Tree>
    <p:extLst>
      <p:ext uri="{BB962C8B-B14F-4D97-AF65-F5344CB8AC3E}">
        <p14:creationId xmlns:p14="http://schemas.microsoft.com/office/powerpoint/2010/main" val="3868946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4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29192"/>
            <a:ext cx="8229600" cy="5371301"/>
          </a:xfrm>
        </p:spPr>
        <p:txBody>
          <a:bodyPr/>
          <a:lstStyle>
            <a:lvl1pPr>
              <a:defRPr>
                <a:solidFill>
                  <a:srgbClr val="1F497D"/>
                </a:solidFill>
              </a:defRPr>
            </a:lvl1pPr>
            <a:lvl2pPr>
              <a:defRPr>
                <a:solidFill>
                  <a:srgbClr val="1F497D"/>
                </a:solidFill>
              </a:defRPr>
            </a:lvl2pPr>
            <a:lvl3pPr>
              <a:defRPr>
                <a:solidFill>
                  <a:srgbClr val="1F497D"/>
                </a:solidFill>
              </a:defRPr>
            </a:lvl3pPr>
            <a:lvl4pPr>
              <a:defRPr>
                <a:solidFill>
                  <a:srgbClr val="1F497D"/>
                </a:solidFill>
              </a:defRPr>
            </a:lvl4pPr>
            <a:lvl5pPr>
              <a:defRPr>
                <a:solidFill>
                  <a:srgbClr val="1F497D"/>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lvl1pPr>
              <a:defRPr>
                <a:solidFill>
                  <a:srgbClr val="1F497D"/>
                </a:solidFill>
              </a:defRPr>
            </a:lvl1pPr>
          </a:lstStyle>
          <a:p>
            <a:fld id="{4F529FB6-B26E-5144-9E0D-E37A64508716}" type="datetime2">
              <a:rPr lang="en-GB" smtClean="0"/>
              <a:t>Friday, 29 April 16</a:t>
            </a:fld>
            <a:endParaRPr lang="fi-FI" dirty="0"/>
          </a:p>
        </p:txBody>
      </p:sp>
      <p:sp>
        <p:nvSpPr>
          <p:cNvPr id="5" name="Footer Placeholder 4"/>
          <p:cNvSpPr>
            <a:spLocks noGrp="1"/>
          </p:cNvSpPr>
          <p:nvPr>
            <p:ph type="ftr" sz="quarter" idx="11"/>
          </p:nvPr>
        </p:nvSpPr>
        <p:spPr/>
        <p:txBody>
          <a:bodyPr/>
          <a:lstStyle>
            <a:lvl1pPr>
              <a:defRPr>
                <a:solidFill>
                  <a:srgbClr val="1F497D"/>
                </a:solidFill>
              </a:defRPr>
            </a:lvl1pPr>
          </a:lstStyle>
          <a:p>
            <a:r>
              <a:rPr lang="en-US" smtClean="0"/>
              <a:t>Introduction to RNA-seq</a:t>
            </a:r>
            <a:endParaRPr lang="en-US" dirty="0"/>
          </a:p>
        </p:txBody>
      </p:sp>
      <p:sp>
        <p:nvSpPr>
          <p:cNvPr id="6" name="Slide Number Placeholder 5"/>
          <p:cNvSpPr>
            <a:spLocks noGrp="1"/>
          </p:cNvSpPr>
          <p:nvPr>
            <p:ph type="sldNum" sz="quarter" idx="12"/>
          </p:nvPr>
        </p:nvSpPr>
        <p:spPr/>
        <p:txBody>
          <a:bodyPr/>
          <a:lstStyle>
            <a:lvl1pPr>
              <a:defRPr>
                <a:solidFill>
                  <a:srgbClr val="1F497D"/>
                </a:solidFill>
              </a:defRPr>
            </a:lvl1pPr>
          </a:lstStyle>
          <a:p>
            <a:fld id="{6EFD1E12-28FE-0048-AE2F-A944ECEB4398}" type="slidenum">
              <a:rPr lang="uk-UA"/>
              <a:t>‹#›</a:t>
            </a:fld>
            <a:endParaRPr lang="uk-UA"/>
          </a:p>
        </p:txBody>
      </p:sp>
    </p:spTree>
    <p:extLst>
      <p:ext uri="{BB962C8B-B14F-4D97-AF65-F5344CB8AC3E}">
        <p14:creationId xmlns:p14="http://schemas.microsoft.com/office/powerpoint/2010/main" val="13758802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5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29192"/>
            <a:ext cx="8229600" cy="5371301"/>
          </a:xfrm>
        </p:spPr>
        <p:txBody>
          <a:bodyPr/>
          <a:lstStyle>
            <a:lvl1pPr>
              <a:defRPr>
                <a:solidFill>
                  <a:srgbClr val="1F497D"/>
                </a:solidFill>
              </a:defRPr>
            </a:lvl1pPr>
            <a:lvl2pPr>
              <a:defRPr>
                <a:solidFill>
                  <a:srgbClr val="1F497D"/>
                </a:solidFill>
              </a:defRPr>
            </a:lvl2pPr>
            <a:lvl3pPr>
              <a:defRPr>
                <a:solidFill>
                  <a:srgbClr val="1F497D"/>
                </a:solidFill>
              </a:defRPr>
            </a:lvl3pPr>
            <a:lvl4pPr>
              <a:defRPr>
                <a:solidFill>
                  <a:srgbClr val="1F497D"/>
                </a:solidFill>
              </a:defRPr>
            </a:lvl4pPr>
            <a:lvl5pPr>
              <a:defRPr>
                <a:solidFill>
                  <a:srgbClr val="1F497D"/>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lvl1pPr>
              <a:defRPr>
                <a:solidFill>
                  <a:srgbClr val="1F497D"/>
                </a:solidFill>
              </a:defRPr>
            </a:lvl1pPr>
          </a:lstStyle>
          <a:p>
            <a:fld id="{7A55EEA9-8AFC-3A49-9C0B-03AC38B59D89}" type="datetime2">
              <a:rPr lang="en-GB" smtClean="0"/>
              <a:t>Friday, 29 April 16</a:t>
            </a:fld>
            <a:endParaRPr lang="fi-FI" dirty="0"/>
          </a:p>
        </p:txBody>
      </p:sp>
      <p:sp>
        <p:nvSpPr>
          <p:cNvPr id="5" name="Footer Placeholder 4"/>
          <p:cNvSpPr>
            <a:spLocks noGrp="1"/>
          </p:cNvSpPr>
          <p:nvPr>
            <p:ph type="ftr" sz="quarter" idx="11"/>
          </p:nvPr>
        </p:nvSpPr>
        <p:spPr/>
        <p:txBody>
          <a:bodyPr/>
          <a:lstStyle>
            <a:lvl1pPr>
              <a:defRPr>
                <a:solidFill>
                  <a:srgbClr val="1F497D"/>
                </a:solidFill>
              </a:defRPr>
            </a:lvl1pPr>
          </a:lstStyle>
          <a:p>
            <a:r>
              <a:rPr lang="en-US" smtClean="0"/>
              <a:t>Introduction to RNA-seq</a:t>
            </a:r>
            <a:endParaRPr lang="en-US" dirty="0"/>
          </a:p>
        </p:txBody>
      </p:sp>
      <p:sp>
        <p:nvSpPr>
          <p:cNvPr id="6" name="Slide Number Placeholder 5"/>
          <p:cNvSpPr>
            <a:spLocks noGrp="1"/>
          </p:cNvSpPr>
          <p:nvPr>
            <p:ph type="sldNum" sz="quarter" idx="12"/>
          </p:nvPr>
        </p:nvSpPr>
        <p:spPr/>
        <p:txBody>
          <a:bodyPr/>
          <a:lstStyle>
            <a:lvl1pPr>
              <a:defRPr>
                <a:solidFill>
                  <a:srgbClr val="1F497D"/>
                </a:solidFill>
              </a:defRPr>
            </a:lvl1pPr>
          </a:lstStyle>
          <a:p>
            <a:fld id="{6EFD1E12-28FE-0048-AE2F-A944ECEB4398}" type="slidenum">
              <a:rPr lang="uk-UA"/>
              <a:t>‹#›</a:t>
            </a:fld>
            <a:endParaRPr lang="uk-UA"/>
          </a:p>
        </p:txBody>
      </p:sp>
    </p:spTree>
    <p:extLst>
      <p:ext uri="{BB962C8B-B14F-4D97-AF65-F5344CB8AC3E}">
        <p14:creationId xmlns:p14="http://schemas.microsoft.com/office/powerpoint/2010/main" val="13758802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3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57201" y="612775"/>
            <a:ext cx="8229600" cy="380598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a:t>Drag picture to placeholder or click icon to add</a:t>
            </a:r>
            <a:endParaRPr lang="en-US" dirty="0"/>
          </a:p>
        </p:txBody>
      </p:sp>
      <p:sp>
        <p:nvSpPr>
          <p:cNvPr id="4" name="Text Placeholder 3"/>
          <p:cNvSpPr>
            <a:spLocks noGrp="1"/>
          </p:cNvSpPr>
          <p:nvPr>
            <p:ph type="body" sz="half" idx="2"/>
          </p:nvPr>
        </p:nvSpPr>
        <p:spPr>
          <a:xfrm>
            <a:off x="457201" y="4511363"/>
            <a:ext cx="8229599" cy="1270062"/>
          </a:xfrm>
        </p:spPr>
        <p:txBody>
          <a:bodyPr/>
          <a:lstStyle>
            <a:lvl1pPr marL="0" indent="0">
              <a:buNone/>
              <a:defRPr sz="2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B7A93A63-9A7A-9A47-92CE-DE4A731D10BB}" type="datetime2">
              <a:rPr lang="en-GB" smtClean="0"/>
              <a:t>Friday, 29 April 16</a:t>
            </a:fld>
            <a:endParaRPr lang="fi-FI" dirty="0"/>
          </a:p>
        </p:txBody>
      </p:sp>
      <p:sp>
        <p:nvSpPr>
          <p:cNvPr id="6" name="Footer Placeholder 5"/>
          <p:cNvSpPr>
            <a:spLocks noGrp="1"/>
          </p:cNvSpPr>
          <p:nvPr>
            <p:ph type="ftr" sz="quarter" idx="11"/>
          </p:nvPr>
        </p:nvSpPr>
        <p:spPr/>
        <p:txBody>
          <a:bodyPr/>
          <a:lstStyle/>
          <a:p>
            <a:r>
              <a:rPr lang="en-US" smtClean="0"/>
              <a:t>Introduction to RNA-seq</a:t>
            </a:r>
            <a:endParaRPr lang="en-US" dirty="0"/>
          </a:p>
        </p:txBody>
      </p:sp>
      <p:sp>
        <p:nvSpPr>
          <p:cNvPr id="7" name="Slide Number Placeholder 6"/>
          <p:cNvSpPr>
            <a:spLocks noGrp="1"/>
          </p:cNvSpPr>
          <p:nvPr>
            <p:ph type="sldNum" sz="quarter" idx="12"/>
          </p:nvPr>
        </p:nvSpPr>
        <p:spPr/>
        <p:txBody>
          <a:bodyPr/>
          <a:lstStyle/>
          <a:p>
            <a:fld id="{6EFD1E12-28FE-0048-AE2F-A944ECEB4398}" type="slidenum">
              <a:rPr lang="uk-UA"/>
              <a:t>‹#›</a:t>
            </a:fld>
            <a:endParaRPr lang="uk-UA"/>
          </a:p>
        </p:txBody>
      </p:sp>
      <p:sp>
        <p:nvSpPr>
          <p:cNvPr id="9" name="Text Placeholder 3"/>
          <p:cNvSpPr>
            <a:spLocks noGrp="1"/>
          </p:cNvSpPr>
          <p:nvPr>
            <p:ph type="body" sz="half" idx="13"/>
          </p:nvPr>
        </p:nvSpPr>
        <p:spPr>
          <a:xfrm>
            <a:off x="457201" y="5933825"/>
            <a:ext cx="8229599" cy="324388"/>
          </a:xfrm>
        </p:spPr>
        <p:txBody>
          <a:bodyPr>
            <a:no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Tree>
    <p:extLst>
      <p:ext uri="{BB962C8B-B14F-4D97-AF65-F5344CB8AC3E}">
        <p14:creationId xmlns:p14="http://schemas.microsoft.com/office/powerpoint/2010/main" val="38689466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57201" y="612775"/>
            <a:ext cx="8229600" cy="380598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a:t>Drag picture to placeholder or click icon to add</a:t>
            </a:r>
            <a:endParaRPr lang="en-US" dirty="0"/>
          </a:p>
        </p:txBody>
      </p:sp>
      <p:sp>
        <p:nvSpPr>
          <p:cNvPr id="4" name="Text Placeholder 3"/>
          <p:cNvSpPr>
            <a:spLocks noGrp="1"/>
          </p:cNvSpPr>
          <p:nvPr>
            <p:ph type="body" sz="half" idx="2"/>
          </p:nvPr>
        </p:nvSpPr>
        <p:spPr>
          <a:xfrm>
            <a:off x="457201" y="4511363"/>
            <a:ext cx="8229599" cy="1270062"/>
          </a:xfrm>
        </p:spPr>
        <p:txBody>
          <a:bodyPr/>
          <a:lstStyle>
            <a:lvl1pPr marL="0" indent="0">
              <a:buNone/>
              <a:defRPr sz="2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EB7C2534-DDEC-A64D-A29B-C053B5BAE51F}" type="datetime2">
              <a:rPr lang="en-GB" smtClean="0"/>
              <a:t>Friday, 29 April 16</a:t>
            </a:fld>
            <a:endParaRPr lang="fi-FI" dirty="0"/>
          </a:p>
        </p:txBody>
      </p:sp>
      <p:sp>
        <p:nvSpPr>
          <p:cNvPr id="6" name="Footer Placeholder 5"/>
          <p:cNvSpPr>
            <a:spLocks noGrp="1"/>
          </p:cNvSpPr>
          <p:nvPr>
            <p:ph type="ftr" sz="quarter" idx="11"/>
          </p:nvPr>
        </p:nvSpPr>
        <p:spPr/>
        <p:txBody>
          <a:bodyPr/>
          <a:lstStyle/>
          <a:p>
            <a:r>
              <a:rPr lang="en-US" smtClean="0"/>
              <a:t>Introduction to RNA-seq</a:t>
            </a:r>
            <a:endParaRPr lang="en-US" dirty="0"/>
          </a:p>
        </p:txBody>
      </p:sp>
      <p:sp>
        <p:nvSpPr>
          <p:cNvPr id="7" name="Slide Number Placeholder 6"/>
          <p:cNvSpPr>
            <a:spLocks noGrp="1"/>
          </p:cNvSpPr>
          <p:nvPr>
            <p:ph type="sldNum" sz="quarter" idx="12"/>
          </p:nvPr>
        </p:nvSpPr>
        <p:spPr/>
        <p:txBody>
          <a:bodyPr/>
          <a:lstStyle/>
          <a:p>
            <a:fld id="{6EFD1E12-28FE-0048-AE2F-A944ECEB4398}" type="slidenum">
              <a:rPr lang="uk-UA"/>
              <a:t>‹#›</a:t>
            </a:fld>
            <a:endParaRPr lang="uk-UA"/>
          </a:p>
        </p:txBody>
      </p:sp>
      <p:sp>
        <p:nvSpPr>
          <p:cNvPr id="9" name="Text Placeholder 3"/>
          <p:cNvSpPr>
            <a:spLocks noGrp="1"/>
          </p:cNvSpPr>
          <p:nvPr>
            <p:ph type="body" sz="half" idx="13"/>
          </p:nvPr>
        </p:nvSpPr>
        <p:spPr>
          <a:xfrm>
            <a:off x="457201" y="5933825"/>
            <a:ext cx="8229599" cy="324388"/>
          </a:xfrm>
        </p:spPr>
        <p:txBody>
          <a:bodyPr>
            <a:no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Tree>
    <p:extLst>
      <p:ext uri="{BB962C8B-B14F-4D97-AF65-F5344CB8AC3E}">
        <p14:creationId xmlns:p14="http://schemas.microsoft.com/office/powerpoint/2010/main" val="3868946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6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29192"/>
            <a:ext cx="8229600" cy="5371301"/>
          </a:xfrm>
        </p:spPr>
        <p:txBody>
          <a:bodyPr/>
          <a:lstStyle>
            <a:lvl1pPr>
              <a:defRPr>
                <a:solidFill>
                  <a:srgbClr val="1F497D"/>
                </a:solidFill>
              </a:defRPr>
            </a:lvl1pPr>
            <a:lvl2pPr>
              <a:defRPr>
                <a:solidFill>
                  <a:srgbClr val="1F497D"/>
                </a:solidFill>
              </a:defRPr>
            </a:lvl2pPr>
            <a:lvl3pPr>
              <a:defRPr>
                <a:solidFill>
                  <a:srgbClr val="1F497D"/>
                </a:solidFill>
              </a:defRPr>
            </a:lvl3pPr>
            <a:lvl4pPr>
              <a:defRPr>
                <a:solidFill>
                  <a:srgbClr val="1F497D"/>
                </a:solidFill>
              </a:defRPr>
            </a:lvl4pPr>
            <a:lvl5pPr>
              <a:defRPr>
                <a:solidFill>
                  <a:srgbClr val="1F497D"/>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lvl1pPr>
              <a:defRPr>
                <a:solidFill>
                  <a:srgbClr val="1F497D"/>
                </a:solidFill>
              </a:defRPr>
            </a:lvl1pPr>
          </a:lstStyle>
          <a:p>
            <a:fld id="{EBF37B4E-D3C0-8A4F-8E17-711A3F51571C}" type="datetime2">
              <a:rPr lang="en-GB" smtClean="0"/>
              <a:t>Friday, 29 April 16</a:t>
            </a:fld>
            <a:endParaRPr lang="fi-FI" dirty="0"/>
          </a:p>
        </p:txBody>
      </p:sp>
      <p:sp>
        <p:nvSpPr>
          <p:cNvPr id="5" name="Footer Placeholder 4"/>
          <p:cNvSpPr>
            <a:spLocks noGrp="1"/>
          </p:cNvSpPr>
          <p:nvPr>
            <p:ph type="ftr" sz="quarter" idx="11"/>
          </p:nvPr>
        </p:nvSpPr>
        <p:spPr/>
        <p:txBody>
          <a:bodyPr/>
          <a:lstStyle>
            <a:lvl1pPr>
              <a:defRPr>
                <a:solidFill>
                  <a:srgbClr val="1F497D"/>
                </a:solidFill>
              </a:defRPr>
            </a:lvl1pPr>
          </a:lstStyle>
          <a:p>
            <a:r>
              <a:rPr lang="en-US" smtClean="0"/>
              <a:t>Introduction to RNA-seq</a:t>
            </a:r>
            <a:endParaRPr lang="en-US" dirty="0"/>
          </a:p>
        </p:txBody>
      </p:sp>
      <p:sp>
        <p:nvSpPr>
          <p:cNvPr id="6" name="Slide Number Placeholder 5"/>
          <p:cNvSpPr>
            <a:spLocks noGrp="1"/>
          </p:cNvSpPr>
          <p:nvPr>
            <p:ph type="sldNum" sz="quarter" idx="12"/>
          </p:nvPr>
        </p:nvSpPr>
        <p:spPr/>
        <p:txBody>
          <a:bodyPr/>
          <a:lstStyle>
            <a:lvl1pPr>
              <a:defRPr>
                <a:solidFill>
                  <a:srgbClr val="1F497D"/>
                </a:solidFill>
              </a:defRPr>
            </a:lvl1pPr>
          </a:lstStyle>
          <a:p>
            <a:fld id="{6EFD1E12-28FE-0048-AE2F-A944ECEB4398}" type="slidenum">
              <a:rPr lang="uk-UA"/>
              <a:t>‹#›</a:t>
            </a:fld>
            <a:endParaRPr lang="uk-UA"/>
          </a:p>
        </p:txBody>
      </p:sp>
    </p:spTree>
    <p:extLst>
      <p:ext uri="{BB962C8B-B14F-4D97-AF65-F5344CB8AC3E}">
        <p14:creationId xmlns:p14="http://schemas.microsoft.com/office/powerpoint/2010/main" val="13758802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5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57201" y="612775"/>
            <a:ext cx="8229600" cy="380598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a:t>Drag picture to placeholder or click icon to add</a:t>
            </a:r>
            <a:endParaRPr lang="en-US" dirty="0"/>
          </a:p>
        </p:txBody>
      </p:sp>
      <p:sp>
        <p:nvSpPr>
          <p:cNvPr id="4" name="Text Placeholder 3"/>
          <p:cNvSpPr>
            <a:spLocks noGrp="1"/>
          </p:cNvSpPr>
          <p:nvPr>
            <p:ph type="body" sz="half" idx="2"/>
          </p:nvPr>
        </p:nvSpPr>
        <p:spPr>
          <a:xfrm>
            <a:off x="457201" y="4511363"/>
            <a:ext cx="8229599" cy="1270062"/>
          </a:xfrm>
        </p:spPr>
        <p:txBody>
          <a:bodyPr/>
          <a:lstStyle>
            <a:lvl1pPr marL="0" indent="0">
              <a:buNone/>
              <a:defRPr sz="2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06CE7FD9-94AE-FF4C-9597-EC84D154317E}" type="datetime2">
              <a:rPr lang="en-GB" smtClean="0"/>
              <a:t>Friday, 29 April 16</a:t>
            </a:fld>
            <a:endParaRPr lang="fi-FI" dirty="0"/>
          </a:p>
        </p:txBody>
      </p:sp>
      <p:sp>
        <p:nvSpPr>
          <p:cNvPr id="6" name="Footer Placeholder 5"/>
          <p:cNvSpPr>
            <a:spLocks noGrp="1"/>
          </p:cNvSpPr>
          <p:nvPr>
            <p:ph type="ftr" sz="quarter" idx="11"/>
          </p:nvPr>
        </p:nvSpPr>
        <p:spPr/>
        <p:txBody>
          <a:bodyPr/>
          <a:lstStyle/>
          <a:p>
            <a:r>
              <a:rPr lang="en-US" smtClean="0"/>
              <a:t>Introduction to RNA-seq</a:t>
            </a:r>
            <a:endParaRPr lang="en-US" dirty="0"/>
          </a:p>
        </p:txBody>
      </p:sp>
      <p:sp>
        <p:nvSpPr>
          <p:cNvPr id="7" name="Slide Number Placeholder 6"/>
          <p:cNvSpPr>
            <a:spLocks noGrp="1"/>
          </p:cNvSpPr>
          <p:nvPr>
            <p:ph type="sldNum" sz="quarter" idx="12"/>
          </p:nvPr>
        </p:nvSpPr>
        <p:spPr/>
        <p:txBody>
          <a:bodyPr/>
          <a:lstStyle/>
          <a:p>
            <a:fld id="{6EFD1E12-28FE-0048-AE2F-A944ECEB4398}" type="slidenum">
              <a:rPr lang="uk-UA"/>
              <a:t>‹#›</a:t>
            </a:fld>
            <a:endParaRPr lang="uk-UA"/>
          </a:p>
        </p:txBody>
      </p:sp>
      <p:sp>
        <p:nvSpPr>
          <p:cNvPr id="9" name="Text Placeholder 3"/>
          <p:cNvSpPr>
            <a:spLocks noGrp="1"/>
          </p:cNvSpPr>
          <p:nvPr>
            <p:ph type="body" sz="half" idx="13"/>
          </p:nvPr>
        </p:nvSpPr>
        <p:spPr>
          <a:xfrm>
            <a:off x="457201" y="5933825"/>
            <a:ext cx="8229599" cy="324388"/>
          </a:xfrm>
        </p:spPr>
        <p:txBody>
          <a:bodyPr>
            <a:no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Tree>
    <p:extLst>
      <p:ext uri="{BB962C8B-B14F-4D97-AF65-F5344CB8AC3E}">
        <p14:creationId xmlns:p14="http://schemas.microsoft.com/office/powerpoint/2010/main" val="38689466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6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57201" y="612775"/>
            <a:ext cx="8229600" cy="380598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a:t>Drag picture to placeholder or click icon to add</a:t>
            </a:r>
            <a:endParaRPr lang="en-US" dirty="0"/>
          </a:p>
        </p:txBody>
      </p:sp>
      <p:sp>
        <p:nvSpPr>
          <p:cNvPr id="4" name="Text Placeholder 3"/>
          <p:cNvSpPr>
            <a:spLocks noGrp="1"/>
          </p:cNvSpPr>
          <p:nvPr>
            <p:ph type="body" sz="half" idx="2"/>
          </p:nvPr>
        </p:nvSpPr>
        <p:spPr>
          <a:xfrm>
            <a:off x="457201" y="4511363"/>
            <a:ext cx="8229599" cy="1270062"/>
          </a:xfrm>
        </p:spPr>
        <p:txBody>
          <a:bodyPr/>
          <a:lstStyle>
            <a:lvl1pPr marL="0" indent="0">
              <a:buNone/>
              <a:defRPr sz="2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2160D68D-1B75-2849-81C0-5A4898267CA6}" type="datetime2">
              <a:rPr lang="en-GB" smtClean="0"/>
              <a:t>Friday, 29 April 16</a:t>
            </a:fld>
            <a:endParaRPr lang="fi-FI" dirty="0"/>
          </a:p>
        </p:txBody>
      </p:sp>
      <p:sp>
        <p:nvSpPr>
          <p:cNvPr id="6" name="Footer Placeholder 5"/>
          <p:cNvSpPr>
            <a:spLocks noGrp="1"/>
          </p:cNvSpPr>
          <p:nvPr>
            <p:ph type="ftr" sz="quarter" idx="11"/>
          </p:nvPr>
        </p:nvSpPr>
        <p:spPr/>
        <p:txBody>
          <a:bodyPr/>
          <a:lstStyle/>
          <a:p>
            <a:r>
              <a:rPr lang="en-US" smtClean="0"/>
              <a:t>Introduction to RNA-seq</a:t>
            </a:r>
            <a:endParaRPr lang="en-US" dirty="0"/>
          </a:p>
        </p:txBody>
      </p:sp>
      <p:sp>
        <p:nvSpPr>
          <p:cNvPr id="7" name="Slide Number Placeholder 6"/>
          <p:cNvSpPr>
            <a:spLocks noGrp="1"/>
          </p:cNvSpPr>
          <p:nvPr>
            <p:ph type="sldNum" sz="quarter" idx="12"/>
          </p:nvPr>
        </p:nvSpPr>
        <p:spPr/>
        <p:txBody>
          <a:bodyPr/>
          <a:lstStyle/>
          <a:p>
            <a:fld id="{6EFD1E12-28FE-0048-AE2F-A944ECEB4398}" type="slidenum">
              <a:rPr lang="uk-UA"/>
              <a:t>‹#›</a:t>
            </a:fld>
            <a:endParaRPr lang="uk-UA"/>
          </a:p>
        </p:txBody>
      </p:sp>
      <p:sp>
        <p:nvSpPr>
          <p:cNvPr id="9" name="Text Placeholder 3"/>
          <p:cNvSpPr>
            <a:spLocks noGrp="1"/>
          </p:cNvSpPr>
          <p:nvPr>
            <p:ph type="body" sz="half" idx="13"/>
          </p:nvPr>
        </p:nvSpPr>
        <p:spPr>
          <a:xfrm>
            <a:off x="457201" y="5933825"/>
            <a:ext cx="8229599" cy="324388"/>
          </a:xfrm>
        </p:spPr>
        <p:txBody>
          <a:bodyPr>
            <a:no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Tree>
    <p:extLst>
      <p:ext uri="{BB962C8B-B14F-4D97-AF65-F5344CB8AC3E}">
        <p14:creationId xmlns:p14="http://schemas.microsoft.com/office/powerpoint/2010/main" val="38689466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7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29192"/>
            <a:ext cx="8229600" cy="5371301"/>
          </a:xfrm>
        </p:spPr>
        <p:txBody>
          <a:bodyPr/>
          <a:lstStyle>
            <a:lvl1pPr>
              <a:defRPr>
                <a:solidFill>
                  <a:srgbClr val="1F497D"/>
                </a:solidFill>
              </a:defRPr>
            </a:lvl1pPr>
            <a:lvl2pPr>
              <a:defRPr>
                <a:solidFill>
                  <a:srgbClr val="1F497D"/>
                </a:solidFill>
              </a:defRPr>
            </a:lvl2pPr>
            <a:lvl3pPr>
              <a:defRPr>
                <a:solidFill>
                  <a:srgbClr val="1F497D"/>
                </a:solidFill>
              </a:defRPr>
            </a:lvl3pPr>
            <a:lvl4pPr>
              <a:defRPr>
                <a:solidFill>
                  <a:srgbClr val="1F497D"/>
                </a:solidFill>
              </a:defRPr>
            </a:lvl4pPr>
            <a:lvl5pPr>
              <a:defRPr>
                <a:solidFill>
                  <a:srgbClr val="1F497D"/>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lvl1pPr>
              <a:defRPr>
                <a:solidFill>
                  <a:srgbClr val="1F497D"/>
                </a:solidFill>
              </a:defRPr>
            </a:lvl1pPr>
          </a:lstStyle>
          <a:p>
            <a:fld id="{99050388-91C4-5E4C-8859-24E52D169C15}" type="datetime2">
              <a:rPr lang="en-GB" smtClean="0"/>
              <a:t>Friday, 29 April 16</a:t>
            </a:fld>
            <a:endParaRPr lang="fi-FI" dirty="0"/>
          </a:p>
        </p:txBody>
      </p:sp>
      <p:sp>
        <p:nvSpPr>
          <p:cNvPr id="5" name="Footer Placeholder 4"/>
          <p:cNvSpPr>
            <a:spLocks noGrp="1"/>
          </p:cNvSpPr>
          <p:nvPr>
            <p:ph type="ftr" sz="quarter" idx="11"/>
          </p:nvPr>
        </p:nvSpPr>
        <p:spPr/>
        <p:txBody>
          <a:bodyPr/>
          <a:lstStyle>
            <a:lvl1pPr>
              <a:defRPr>
                <a:solidFill>
                  <a:srgbClr val="1F497D"/>
                </a:solidFill>
              </a:defRPr>
            </a:lvl1pPr>
          </a:lstStyle>
          <a:p>
            <a:r>
              <a:rPr lang="en-US" smtClean="0"/>
              <a:t>Introduction to RNA-seq</a:t>
            </a:r>
            <a:endParaRPr lang="en-US" dirty="0"/>
          </a:p>
        </p:txBody>
      </p:sp>
      <p:sp>
        <p:nvSpPr>
          <p:cNvPr id="6" name="Slide Number Placeholder 5"/>
          <p:cNvSpPr>
            <a:spLocks noGrp="1"/>
          </p:cNvSpPr>
          <p:nvPr>
            <p:ph type="sldNum" sz="quarter" idx="12"/>
          </p:nvPr>
        </p:nvSpPr>
        <p:spPr/>
        <p:txBody>
          <a:bodyPr/>
          <a:lstStyle>
            <a:lvl1pPr>
              <a:defRPr>
                <a:solidFill>
                  <a:srgbClr val="1F497D"/>
                </a:solidFill>
              </a:defRPr>
            </a:lvl1pPr>
          </a:lstStyle>
          <a:p>
            <a:fld id="{6EFD1E12-28FE-0048-AE2F-A944ECEB4398}" type="slidenum">
              <a:rPr lang="uk-UA"/>
              <a:t>‹#›</a:t>
            </a:fld>
            <a:endParaRPr lang="uk-UA"/>
          </a:p>
        </p:txBody>
      </p:sp>
    </p:spTree>
    <p:extLst>
      <p:ext uri="{BB962C8B-B14F-4D97-AF65-F5344CB8AC3E}">
        <p14:creationId xmlns:p14="http://schemas.microsoft.com/office/powerpoint/2010/main" val="137588028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7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57201" y="612775"/>
            <a:ext cx="8229600" cy="380598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a:t>Drag picture to placeholder or click icon to add</a:t>
            </a:r>
            <a:endParaRPr lang="en-US" dirty="0"/>
          </a:p>
        </p:txBody>
      </p:sp>
      <p:sp>
        <p:nvSpPr>
          <p:cNvPr id="4" name="Text Placeholder 3"/>
          <p:cNvSpPr>
            <a:spLocks noGrp="1"/>
          </p:cNvSpPr>
          <p:nvPr>
            <p:ph type="body" sz="half" idx="2"/>
          </p:nvPr>
        </p:nvSpPr>
        <p:spPr>
          <a:xfrm>
            <a:off x="457201" y="4511363"/>
            <a:ext cx="8229599" cy="1270062"/>
          </a:xfrm>
        </p:spPr>
        <p:txBody>
          <a:bodyPr/>
          <a:lstStyle>
            <a:lvl1pPr marL="0" indent="0">
              <a:buNone/>
              <a:defRPr sz="2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792F8AD2-2DCA-4241-B075-E316DD933AC5}" type="datetime2">
              <a:rPr lang="en-GB" smtClean="0"/>
              <a:t>Friday, 29 April 16</a:t>
            </a:fld>
            <a:endParaRPr lang="fi-FI" dirty="0"/>
          </a:p>
        </p:txBody>
      </p:sp>
      <p:sp>
        <p:nvSpPr>
          <p:cNvPr id="6" name="Footer Placeholder 5"/>
          <p:cNvSpPr>
            <a:spLocks noGrp="1"/>
          </p:cNvSpPr>
          <p:nvPr>
            <p:ph type="ftr" sz="quarter" idx="11"/>
          </p:nvPr>
        </p:nvSpPr>
        <p:spPr/>
        <p:txBody>
          <a:bodyPr/>
          <a:lstStyle/>
          <a:p>
            <a:r>
              <a:rPr lang="en-US" smtClean="0"/>
              <a:t>Introduction to RNA-seq</a:t>
            </a:r>
            <a:endParaRPr lang="en-US" dirty="0"/>
          </a:p>
        </p:txBody>
      </p:sp>
      <p:sp>
        <p:nvSpPr>
          <p:cNvPr id="7" name="Slide Number Placeholder 6"/>
          <p:cNvSpPr>
            <a:spLocks noGrp="1"/>
          </p:cNvSpPr>
          <p:nvPr>
            <p:ph type="sldNum" sz="quarter" idx="12"/>
          </p:nvPr>
        </p:nvSpPr>
        <p:spPr/>
        <p:txBody>
          <a:bodyPr/>
          <a:lstStyle/>
          <a:p>
            <a:fld id="{6EFD1E12-28FE-0048-AE2F-A944ECEB4398}" type="slidenum">
              <a:rPr lang="uk-UA"/>
              <a:t>‹#›</a:t>
            </a:fld>
            <a:endParaRPr lang="uk-UA"/>
          </a:p>
        </p:txBody>
      </p:sp>
      <p:sp>
        <p:nvSpPr>
          <p:cNvPr id="9" name="Text Placeholder 3"/>
          <p:cNvSpPr>
            <a:spLocks noGrp="1"/>
          </p:cNvSpPr>
          <p:nvPr>
            <p:ph type="body" sz="half" idx="13"/>
          </p:nvPr>
        </p:nvSpPr>
        <p:spPr>
          <a:xfrm>
            <a:off x="457201" y="5933825"/>
            <a:ext cx="8229599" cy="324388"/>
          </a:xfrm>
        </p:spPr>
        <p:txBody>
          <a:bodyPr>
            <a:no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Tree>
    <p:extLst>
      <p:ext uri="{BB962C8B-B14F-4D97-AF65-F5344CB8AC3E}">
        <p14:creationId xmlns:p14="http://schemas.microsoft.com/office/powerpoint/2010/main" val="38689466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cSld name="8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29192"/>
            <a:ext cx="8229600" cy="5371301"/>
          </a:xfrm>
        </p:spPr>
        <p:txBody>
          <a:bodyPr/>
          <a:lstStyle>
            <a:lvl1pPr>
              <a:defRPr>
                <a:solidFill>
                  <a:srgbClr val="1F497D"/>
                </a:solidFill>
              </a:defRPr>
            </a:lvl1pPr>
            <a:lvl2pPr>
              <a:defRPr>
                <a:solidFill>
                  <a:srgbClr val="1F497D"/>
                </a:solidFill>
              </a:defRPr>
            </a:lvl2pPr>
            <a:lvl3pPr>
              <a:defRPr>
                <a:solidFill>
                  <a:srgbClr val="1F497D"/>
                </a:solidFill>
              </a:defRPr>
            </a:lvl3pPr>
            <a:lvl4pPr>
              <a:defRPr>
                <a:solidFill>
                  <a:srgbClr val="1F497D"/>
                </a:solidFill>
              </a:defRPr>
            </a:lvl4pPr>
            <a:lvl5pPr>
              <a:defRPr>
                <a:solidFill>
                  <a:srgbClr val="1F497D"/>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lvl1pPr>
              <a:defRPr>
                <a:solidFill>
                  <a:srgbClr val="1F497D"/>
                </a:solidFill>
              </a:defRPr>
            </a:lvl1pPr>
          </a:lstStyle>
          <a:p>
            <a:fld id="{76A9ABC1-54ED-514A-B327-EE7295B93025}" type="datetime2">
              <a:rPr lang="en-GB" smtClean="0"/>
              <a:t>Friday, 29 April 16</a:t>
            </a:fld>
            <a:endParaRPr lang="fi-FI" dirty="0"/>
          </a:p>
        </p:txBody>
      </p:sp>
      <p:sp>
        <p:nvSpPr>
          <p:cNvPr id="5" name="Footer Placeholder 4"/>
          <p:cNvSpPr>
            <a:spLocks noGrp="1"/>
          </p:cNvSpPr>
          <p:nvPr>
            <p:ph type="ftr" sz="quarter" idx="11"/>
          </p:nvPr>
        </p:nvSpPr>
        <p:spPr/>
        <p:txBody>
          <a:bodyPr/>
          <a:lstStyle>
            <a:lvl1pPr>
              <a:defRPr>
                <a:solidFill>
                  <a:srgbClr val="1F497D"/>
                </a:solidFill>
              </a:defRPr>
            </a:lvl1pPr>
          </a:lstStyle>
          <a:p>
            <a:r>
              <a:rPr lang="en-US" smtClean="0"/>
              <a:t>Introduction to RNA-seq</a:t>
            </a:r>
            <a:endParaRPr lang="en-US" dirty="0"/>
          </a:p>
        </p:txBody>
      </p:sp>
      <p:sp>
        <p:nvSpPr>
          <p:cNvPr id="6" name="Slide Number Placeholder 5"/>
          <p:cNvSpPr>
            <a:spLocks noGrp="1"/>
          </p:cNvSpPr>
          <p:nvPr>
            <p:ph type="sldNum" sz="quarter" idx="12"/>
          </p:nvPr>
        </p:nvSpPr>
        <p:spPr/>
        <p:txBody>
          <a:bodyPr/>
          <a:lstStyle>
            <a:lvl1pPr>
              <a:defRPr>
                <a:solidFill>
                  <a:srgbClr val="1F497D"/>
                </a:solidFill>
              </a:defRPr>
            </a:lvl1pPr>
          </a:lstStyle>
          <a:p>
            <a:fld id="{6EFD1E12-28FE-0048-AE2F-A944ECEB4398}" type="slidenum">
              <a:rPr lang="uk-UA"/>
              <a:t>‹#›</a:t>
            </a:fld>
            <a:endParaRPr lang="uk-UA"/>
          </a:p>
        </p:txBody>
      </p:sp>
    </p:spTree>
    <p:extLst>
      <p:ext uri="{BB962C8B-B14F-4D97-AF65-F5344CB8AC3E}">
        <p14:creationId xmlns:p14="http://schemas.microsoft.com/office/powerpoint/2010/main" val="137588028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9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29192"/>
            <a:ext cx="8229600" cy="5371301"/>
          </a:xfrm>
        </p:spPr>
        <p:txBody>
          <a:bodyPr/>
          <a:lstStyle>
            <a:lvl1pPr>
              <a:defRPr>
                <a:solidFill>
                  <a:srgbClr val="1F497D"/>
                </a:solidFill>
              </a:defRPr>
            </a:lvl1pPr>
            <a:lvl2pPr>
              <a:defRPr>
                <a:solidFill>
                  <a:srgbClr val="1F497D"/>
                </a:solidFill>
              </a:defRPr>
            </a:lvl2pPr>
            <a:lvl3pPr>
              <a:defRPr>
                <a:solidFill>
                  <a:srgbClr val="1F497D"/>
                </a:solidFill>
              </a:defRPr>
            </a:lvl3pPr>
            <a:lvl4pPr>
              <a:defRPr>
                <a:solidFill>
                  <a:srgbClr val="1F497D"/>
                </a:solidFill>
              </a:defRPr>
            </a:lvl4pPr>
            <a:lvl5pPr>
              <a:defRPr>
                <a:solidFill>
                  <a:srgbClr val="1F497D"/>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lvl1pPr>
              <a:defRPr>
                <a:solidFill>
                  <a:srgbClr val="1F497D"/>
                </a:solidFill>
              </a:defRPr>
            </a:lvl1pPr>
          </a:lstStyle>
          <a:p>
            <a:fld id="{ACF6B492-3238-9C46-83A7-3179DBD0469D}" type="datetime2">
              <a:rPr lang="en-GB" smtClean="0"/>
              <a:t>Friday, 29 April 16</a:t>
            </a:fld>
            <a:endParaRPr lang="fi-FI" dirty="0"/>
          </a:p>
        </p:txBody>
      </p:sp>
      <p:sp>
        <p:nvSpPr>
          <p:cNvPr id="5" name="Footer Placeholder 4"/>
          <p:cNvSpPr>
            <a:spLocks noGrp="1"/>
          </p:cNvSpPr>
          <p:nvPr>
            <p:ph type="ftr" sz="quarter" idx="11"/>
          </p:nvPr>
        </p:nvSpPr>
        <p:spPr/>
        <p:txBody>
          <a:bodyPr/>
          <a:lstStyle>
            <a:lvl1pPr>
              <a:defRPr>
                <a:solidFill>
                  <a:srgbClr val="1F497D"/>
                </a:solidFill>
              </a:defRPr>
            </a:lvl1pPr>
          </a:lstStyle>
          <a:p>
            <a:r>
              <a:rPr lang="en-US" smtClean="0"/>
              <a:t>Introduction to RNA-seq</a:t>
            </a:r>
            <a:endParaRPr lang="en-US" dirty="0"/>
          </a:p>
        </p:txBody>
      </p:sp>
      <p:sp>
        <p:nvSpPr>
          <p:cNvPr id="6" name="Slide Number Placeholder 5"/>
          <p:cNvSpPr>
            <a:spLocks noGrp="1"/>
          </p:cNvSpPr>
          <p:nvPr>
            <p:ph type="sldNum" sz="quarter" idx="12"/>
          </p:nvPr>
        </p:nvSpPr>
        <p:spPr/>
        <p:txBody>
          <a:bodyPr/>
          <a:lstStyle>
            <a:lvl1pPr>
              <a:defRPr>
                <a:solidFill>
                  <a:srgbClr val="1F497D"/>
                </a:solidFill>
              </a:defRPr>
            </a:lvl1pPr>
          </a:lstStyle>
          <a:p>
            <a:fld id="{6EFD1E12-28FE-0048-AE2F-A944ECEB4398}" type="slidenum">
              <a:rPr lang="uk-UA"/>
              <a:t>‹#›</a:t>
            </a:fld>
            <a:endParaRPr lang="uk-UA"/>
          </a:p>
        </p:txBody>
      </p:sp>
    </p:spTree>
    <p:extLst>
      <p:ext uri="{BB962C8B-B14F-4D97-AF65-F5344CB8AC3E}">
        <p14:creationId xmlns:p14="http://schemas.microsoft.com/office/powerpoint/2010/main" val="13758802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10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29192"/>
            <a:ext cx="8229600" cy="5371301"/>
          </a:xfrm>
        </p:spPr>
        <p:txBody>
          <a:bodyPr/>
          <a:lstStyle>
            <a:lvl1pPr>
              <a:defRPr>
                <a:solidFill>
                  <a:srgbClr val="1F497D"/>
                </a:solidFill>
              </a:defRPr>
            </a:lvl1pPr>
            <a:lvl2pPr>
              <a:defRPr>
                <a:solidFill>
                  <a:srgbClr val="1F497D"/>
                </a:solidFill>
              </a:defRPr>
            </a:lvl2pPr>
            <a:lvl3pPr>
              <a:defRPr>
                <a:solidFill>
                  <a:srgbClr val="1F497D"/>
                </a:solidFill>
              </a:defRPr>
            </a:lvl3pPr>
            <a:lvl4pPr>
              <a:defRPr>
                <a:solidFill>
                  <a:srgbClr val="1F497D"/>
                </a:solidFill>
              </a:defRPr>
            </a:lvl4pPr>
            <a:lvl5pPr>
              <a:defRPr>
                <a:solidFill>
                  <a:srgbClr val="1F497D"/>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lvl1pPr>
              <a:defRPr>
                <a:solidFill>
                  <a:srgbClr val="1F497D"/>
                </a:solidFill>
              </a:defRPr>
            </a:lvl1pPr>
          </a:lstStyle>
          <a:p>
            <a:fld id="{9E2BE220-3B51-C640-8F14-FF79067656C1}" type="datetime2">
              <a:rPr lang="en-GB" smtClean="0"/>
              <a:t>Friday, 29 April 16</a:t>
            </a:fld>
            <a:endParaRPr lang="fi-FI" dirty="0"/>
          </a:p>
        </p:txBody>
      </p:sp>
      <p:sp>
        <p:nvSpPr>
          <p:cNvPr id="5" name="Footer Placeholder 4"/>
          <p:cNvSpPr>
            <a:spLocks noGrp="1"/>
          </p:cNvSpPr>
          <p:nvPr>
            <p:ph type="ftr" sz="quarter" idx="11"/>
          </p:nvPr>
        </p:nvSpPr>
        <p:spPr/>
        <p:txBody>
          <a:bodyPr/>
          <a:lstStyle>
            <a:lvl1pPr>
              <a:defRPr>
                <a:solidFill>
                  <a:srgbClr val="1F497D"/>
                </a:solidFill>
              </a:defRPr>
            </a:lvl1pPr>
          </a:lstStyle>
          <a:p>
            <a:r>
              <a:rPr lang="en-US" smtClean="0"/>
              <a:t>Introduction to RNA-seq</a:t>
            </a:r>
            <a:endParaRPr lang="en-US" dirty="0"/>
          </a:p>
        </p:txBody>
      </p:sp>
      <p:sp>
        <p:nvSpPr>
          <p:cNvPr id="6" name="Slide Number Placeholder 5"/>
          <p:cNvSpPr>
            <a:spLocks noGrp="1"/>
          </p:cNvSpPr>
          <p:nvPr>
            <p:ph type="sldNum" sz="quarter" idx="12"/>
          </p:nvPr>
        </p:nvSpPr>
        <p:spPr/>
        <p:txBody>
          <a:bodyPr/>
          <a:lstStyle>
            <a:lvl1pPr>
              <a:defRPr>
                <a:solidFill>
                  <a:srgbClr val="1F497D"/>
                </a:solidFill>
              </a:defRPr>
            </a:lvl1pPr>
          </a:lstStyle>
          <a:p>
            <a:fld id="{6EFD1E12-28FE-0048-AE2F-A944ECEB4398}" type="slidenum">
              <a:rPr lang="uk-UA"/>
              <a:t>‹#›</a:t>
            </a:fld>
            <a:endParaRPr lang="uk-UA"/>
          </a:p>
        </p:txBody>
      </p:sp>
    </p:spTree>
    <p:extLst>
      <p:ext uri="{BB962C8B-B14F-4D97-AF65-F5344CB8AC3E}">
        <p14:creationId xmlns:p14="http://schemas.microsoft.com/office/powerpoint/2010/main" val="137588028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cSld name="1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29192"/>
            <a:ext cx="8229600" cy="5371301"/>
          </a:xfrm>
        </p:spPr>
        <p:txBody>
          <a:bodyPr/>
          <a:lstStyle>
            <a:lvl1pPr>
              <a:defRPr>
                <a:solidFill>
                  <a:srgbClr val="1F497D"/>
                </a:solidFill>
              </a:defRPr>
            </a:lvl1pPr>
            <a:lvl2pPr>
              <a:defRPr>
                <a:solidFill>
                  <a:srgbClr val="1F497D"/>
                </a:solidFill>
              </a:defRPr>
            </a:lvl2pPr>
            <a:lvl3pPr>
              <a:defRPr>
                <a:solidFill>
                  <a:srgbClr val="1F497D"/>
                </a:solidFill>
              </a:defRPr>
            </a:lvl3pPr>
            <a:lvl4pPr>
              <a:defRPr>
                <a:solidFill>
                  <a:srgbClr val="1F497D"/>
                </a:solidFill>
              </a:defRPr>
            </a:lvl4pPr>
            <a:lvl5pPr>
              <a:defRPr>
                <a:solidFill>
                  <a:srgbClr val="1F497D"/>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lvl1pPr>
              <a:defRPr>
                <a:solidFill>
                  <a:srgbClr val="1F497D"/>
                </a:solidFill>
              </a:defRPr>
            </a:lvl1pPr>
          </a:lstStyle>
          <a:p>
            <a:fld id="{0F8297F5-248B-4044-9589-959BB48F5453}" type="datetime2">
              <a:rPr lang="en-GB" smtClean="0"/>
              <a:t>Friday, 29 April 16</a:t>
            </a:fld>
            <a:endParaRPr lang="fi-FI" dirty="0"/>
          </a:p>
        </p:txBody>
      </p:sp>
      <p:sp>
        <p:nvSpPr>
          <p:cNvPr id="5" name="Footer Placeholder 4"/>
          <p:cNvSpPr>
            <a:spLocks noGrp="1"/>
          </p:cNvSpPr>
          <p:nvPr>
            <p:ph type="ftr" sz="quarter" idx="11"/>
          </p:nvPr>
        </p:nvSpPr>
        <p:spPr/>
        <p:txBody>
          <a:bodyPr/>
          <a:lstStyle>
            <a:lvl1pPr>
              <a:defRPr>
                <a:solidFill>
                  <a:srgbClr val="1F497D"/>
                </a:solidFill>
              </a:defRPr>
            </a:lvl1pPr>
          </a:lstStyle>
          <a:p>
            <a:r>
              <a:rPr lang="en-US" smtClean="0"/>
              <a:t>Introduction to RNA-seq</a:t>
            </a:r>
            <a:endParaRPr lang="en-US" dirty="0"/>
          </a:p>
        </p:txBody>
      </p:sp>
      <p:sp>
        <p:nvSpPr>
          <p:cNvPr id="6" name="Slide Number Placeholder 5"/>
          <p:cNvSpPr>
            <a:spLocks noGrp="1"/>
          </p:cNvSpPr>
          <p:nvPr>
            <p:ph type="sldNum" sz="quarter" idx="12"/>
          </p:nvPr>
        </p:nvSpPr>
        <p:spPr/>
        <p:txBody>
          <a:bodyPr/>
          <a:lstStyle>
            <a:lvl1pPr>
              <a:defRPr>
                <a:solidFill>
                  <a:srgbClr val="1F497D"/>
                </a:solidFill>
              </a:defRPr>
            </a:lvl1pPr>
          </a:lstStyle>
          <a:p>
            <a:fld id="{6EFD1E12-28FE-0048-AE2F-A944ECEB4398}" type="slidenum">
              <a:rPr lang="uk-UA"/>
              <a:t>‹#›</a:t>
            </a:fld>
            <a:endParaRPr lang="uk-UA"/>
          </a:p>
        </p:txBody>
      </p:sp>
    </p:spTree>
    <p:extLst>
      <p:ext uri="{BB962C8B-B14F-4D97-AF65-F5344CB8AC3E}">
        <p14:creationId xmlns:p14="http://schemas.microsoft.com/office/powerpoint/2010/main" val="137588028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cSld name="1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29192"/>
            <a:ext cx="8229600" cy="5371301"/>
          </a:xfrm>
        </p:spPr>
        <p:txBody>
          <a:bodyPr/>
          <a:lstStyle>
            <a:lvl1pPr>
              <a:defRPr>
                <a:solidFill>
                  <a:srgbClr val="1F497D"/>
                </a:solidFill>
              </a:defRPr>
            </a:lvl1pPr>
            <a:lvl2pPr>
              <a:defRPr>
                <a:solidFill>
                  <a:srgbClr val="1F497D"/>
                </a:solidFill>
              </a:defRPr>
            </a:lvl2pPr>
            <a:lvl3pPr>
              <a:defRPr>
                <a:solidFill>
                  <a:srgbClr val="1F497D"/>
                </a:solidFill>
              </a:defRPr>
            </a:lvl3pPr>
            <a:lvl4pPr>
              <a:defRPr>
                <a:solidFill>
                  <a:srgbClr val="1F497D"/>
                </a:solidFill>
              </a:defRPr>
            </a:lvl4pPr>
            <a:lvl5pPr>
              <a:defRPr>
                <a:solidFill>
                  <a:srgbClr val="1F497D"/>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lvl1pPr>
              <a:defRPr>
                <a:solidFill>
                  <a:srgbClr val="1F497D"/>
                </a:solidFill>
              </a:defRPr>
            </a:lvl1pPr>
          </a:lstStyle>
          <a:p>
            <a:fld id="{B388DDED-1ED4-F94D-8D30-DC5E8B3A5676}" type="datetime2">
              <a:rPr lang="en-GB" smtClean="0"/>
              <a:t>Friday, 29 April 16</a:t>
            </a:fld>
            <a:endParaRPr lang="fi-FI" dirty="0"/>
          </a:p>
        </p:txBody>
      </p:sp>
      <p:sp>
        <p:nvSpPr>
          <p:cNvPr id="5" name="Footer Placeholder 4"/>
          <p:cNvSpPr>
            <a:spLocks noGrp="1"/>
          </p:cNvSpPr>
          <p:nvPr>
            <p:ph type="ftr" sz="quarter" idx="11"/>
          </p:nvPr>
        </p:nvSpPr>
        <p:spPr/>
        <p:txBody>
          <a:bodyPr/>
          <a:lstStyle>
            <a:lvl1pPr>
              <a:defRPr>
                <a:solidFill>
                  <a:srgbClr val="1F497D"/>
                </a:solidFill>
              </a:defRPr>
            </a:lvl1pPr>
          </a:lstStyle>
          <a:p>
            <a:r>
              <a:rPr lang="en-US" smtClean="0"/>
              <a:t>Introduction to RNA-seq</a:t>
            </a:r>
            <a:endParaRPr lang="en-US" dirty="0"/>
          </a:p>
        </p:txBody>
      </p:sp>
      <p:sp>
        <p:nvSpPr>
          <p:cNvPr id="6" name="Slide Number Placeholder 5"/>
          <p:cNvSpPr>
            <a:spLocks noGrp="1"/>
          </p:cNvSpPr>
          <p:nvPr>
            <p:ph type="sldNum" sz="quarter" idx="12"/>
          </p:nvPr>
        </p:nvSpPr>
        <p:spPr/>
        <p:txBody>
          <a:bodyPr/>
          <a:lstStyle>
            <a:lvl1pPr>
              <a:defRPr>
                <a:solidFill>
                  <a:srgbClr val="1F497D"/>
                </a:solidFill>
              </a:defRPr>
            </a:lvl1pPr>
          </a:lstStyle>
          <a:p>
            <a:fld id="{6EFD1E12-28FE-0048-AE2F-A944ECEB4398}" type="slidenum">
              <a:rPr lang="uk-UA"/>
              <a:t>‹#›</a:t>
            </a:fld>
            <a:endParaRPr lang="uk-UA"/>
          </a:p>
        </p:txBody>
      </p:sp>
    </p:spTree>
    <p:extLst>
      <p:ext uri="{BB962C8B-B14F-4D97-AF65-F5344CB8AC3E}">
        <p14:creationId xmlns:p14="http://schemas.microsoft.com/office/powerpoint/2010/main" val="137588028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cSld name="1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29192"/>
            <a:ext cx="8229600" cy="5371301"/>
          </a:xfrm>
        </p:spPr>
        <p:txBody>
          <a:bodyPr/>
          <a:lstStyle>
            <a:lvl1pPr>
              <a:defRPr>
                <a:solidFill>
                  <a:srgbClr val="1F497D"/>
                </a:solidFill>
              </a:defRPr>
            </a:lvl1pPr>
            <a:lvl2pPr>
              <a:defRPr>
                <a:solidFill>
                  <a:srgbClr val="1F497D"/>
                </a:solidFill>
              </a:defRPr>
            </a:lvl2pPr>
            <a:lvl3pPr>
              <a:defRPr>
                <a:solidFill>
                  <a:srgbClr val="1F497D"/>
                </a:solidFill>
              </a:defRPr>
            </a:lvl3pPr>
            <a:lvl4pPr>
              <a:defRPr>
                <a:solidFill>
                  <a:srgbClr val="1F497D"/>
                </a:solidFill>
              </a:defRPr>
            </a:lvl4pPr>
            <a:lvl5pPr>
              <a:defRPr>
                <a:solidFill>
                  <a:srgbClr val="1F497D"/>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lvl1pPr>
              <a:defRPr>
                <a:solidFill>
                  <a:srgbClr val="1F497D"/>
                </a:solidFill>
              </a:defRPr>
            </a:lvl1pPr>
          </a:lstStyle>
          <a:p>
            <a:fld id="{2CF5C999-E519-8745-B753-FD7493A6343C}" type="datetime2">
              <a:rPr lang="en-GB" smtClean="0"/>
              <a:t>Friday, 29 April 16</a:t>
            </a:fld>
            <a:endParaRPr lang="fi-FI" dirty="0"/>
          </a:p>
        </p:txBody>
      </p:sp>
      <p:sp>
        <p:nvSpPr>
          <p:cNvPr id="5" name="Footer Placeholder 4"/>
          <p:cNvSpPr>
            <a:spLocks noGrp="1"/>
          </p:cNvSpPr>
          <p:nvPr>
            <p:ph type="ftr" sz="quarter" idx="11"/>
          </p:nvPr>
        </p:nvSpPr>
        <p:spPr/>
        <p:txBody>
          <a:bodyPr/>
          <a:lstStyle>
            <a:lvl1pPr>
              <a:defRPr>
                <a:solidFill>
                  <a:srgbClr val="1F497D"/>
                </a:solidFill>
              </a:defRPr>
            </a:lvl1pPr>
          </a:lstStyle>
          <a:p>
            <a:r>
              <a:rPr lang="en-US" smtClean="0"/>
              <a:t>Introduction to RNA-seq</a:t>
            </a:r>
            <a:endParaRPr lang="en-US" dirty="0"/>
          </a:p>
        </p:txBody>
      </p:sp>
      <p:sp>
        <p:nvSpPr>
          <p:cNvPr id="6" name="Slide Number Placeholder 5"/>
          <p:cNvSpPr>
            <a:spLocks noGrp="1"/>
          </p:cNvSpPr>
          <p:nvPr>
            <p:ph type="sldNum" sz="quarter" idx="12"/>
          </p:nvPr>
        </p:nvSpPr>
        <p:spPr/>
        <p:txBody>
          <a:bodyPr/>
          <a:lstStyle>
            <a:lvl1pPr>
              <a:defRPr>
                <a:solidFill>
                  <a:srgbClr val="1F497D"/>
                </a:solidFill>
              </a:defRPr>
            </a:lvl1pPr>
          </a:lstStyle>
          <a:p>
            <a:fld id="{6EFD1E12-28FE-0048-AE2F-A944ECEB4398}" type="slidenum">
              <a:rPr lang="uk-UA"/>
              <a:t>‹#›</a:t>
            </a:fld>
            <a:endParaRPr lang="uk-UA"/>
          </a:p>
        </p:txBody>
      </p:sp>
    </p:spTree>
    <p:extLst>
      <p:ext uri="{BB962C8B-B14F-4D97-AF65-F5344CB8AC3E}">
        <p14:creationId xmlns:p14="http://schemas.microsoft.com/office/powerpoint/2010/main" val="13758802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8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57201" y="612775"/>
            <a:ext cx="8229600" cy="380598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a:t>Drag picture to placeholder or click icon to add</a:t>
            </a:r>
            <a:endParaRPr lang="en-US" dirty="0"/>
          </a:p>
        </p:txBody>
      </p:sp>
      <p:sp>
        <p:nvSpPr>
          <p:cNvPr id="4" name="Text Placeholder 3"/>
          <p:cNvSpPr>
            <a:spLocks noGrp="1"/>
          </p:cNvSpPr>
          <p:nvPr>
            <p:ph type="body" sz="half" idx="2"/>
          </p:nvPr>
        </p:nvSpPr>
        <p:spPr>
          <a:xfrm>
            <a:off x="457201" y="4511363"/>
            <a:ext cx="8229599" cy="1270062"/>
          </a:xfrm>
        </p:spPr>
        <p:txBody>
          <a:bodyPr/>
          <a:lstStyle>
            <a:lvl1pPr marL="0" indent="0">
              <a:buNone/>
              <a:defRPr sz="2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3D87D8D1-0F0E-094A-9E17-7273A20AC55E}" type="datetime2">
              <a:rPr lang="en-GB" smtClean="0"/>
              <a:t>Friday, 29 April 16</a:t>
            </a:fld>
            <a:endParaRPr lang="fi-FI" dirty="0"/>
          </a:p>
        </p:txBody>
      </p:sp>
      <p:sp>
        <p:nvSpPr>
          <p:cNvPr id="6" name="Footer Placeholder 5"/>
          <p:cNvSpPr>
            <a:spLocks noGrp="1"/>
          </p:cNvSpPr>
          <p:nvPr>
            <p:ph type="ftr" sz="quarter" idx="11"/>
          </p:nvPr>
        </p:nvSpPr>
        <p:spPr/>
        <p:txBody>
          <a:bodyPr/>
          <a:lstStyle/>
          <a:p>
            <a:r>
              <a:rPr lang="en-US" smtClean="0"/>
              <a:t>Introduction to RNA-seq</a:t>
            </a:r>
            <a:endParaRPr lang="en-US" dirty="0"/>
          </a:p>
        </p:txBody>
      </p:sp>
      <p:sp>
        <p:nvSpPr>
          <p:cNvPr id="7" name="Slide Number Placeholder 6"/>
          <p:cNvSpPr>
            <a:spLocks noGrp="1"/>
          </p:cNvSpPr>
          <p:nvPr>
            <p:ph type="sldNum" sz="quarter" idx="12"/>
          </p:nvPr>
        </p:nvSpPr>
        <p:spPr/>
        <p:txBody>
          <a:bodyPr/>
          <a:lstStyle/>
          <a:p>
            <a:fld id="{6EFD1E12-28FE-0048-AE2F-A944ECEB4398}" type="slidenum">
              <a:rPr lang="uk-UA"/>
              <a:t>‹#›</a:t>
            </a:fld>
            <a:endParaRPr lang="uk-UA"/>
          </a:p>
        </p:txBody>
      </p:sp>
      <p:sp>
        <p:nvSpPr>
          <p:cNvPr id="9" name="Text Placeholder 3"/>
          <p:cNvSpPr>
            <a:spLocks noGrp="1"/>
          </p:cNvSpPr>
          <p:nvPr>
            <p:ph type="body" sz="half" idx="13"/>
          </p:nvPr>
        </p:nvSpPr>
        <p:spPr>
          <a:xfrm>
            <a:off x="457201" y="5933825"/>
            <a:ext cx="8229599" cy="324388"/>
          </a:xfrm>
        </p:spPr>
        <p:txBody>
          <a:bodyPr>
            <a:no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Tree>
    <p:extLst>
      <p:ext uri="{BB962C8B-B14F-4D97-AF65-F5344CB8AC3E}">
        <p14:creationId xmlns:p14="http://schemas.microsoft.com/office/powerpoint/2010/main" val="38689466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9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57201" y="612775"/>
            <a:ext cx="8229600" cy="380598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a:t>Drag picture to placeholder or click icon to add</a:t>
            </a:r>
            <a:endParaRPr lang="en-US" dirty="0"/>
          </a:p>
        </p:txBody>
      </p:sp>
      <p:sp>
        <p:nvSpPr>
          <p:cNvPr id="4" name="Text Placeholder 3"/>
          <p:cNvSpPr>
            <a:spLocks noGrp="1"/>
          </p:cNvSpPr>
          <p:nvPr>
            <p:ph type="body" sz="half" idx="2"/>
          </p:nvPr>
        </p:nvSpPr>
        <p:spPr>
          <a:xfrm>
            <a:off x="457201" y="4511363"/>
            <a:ext cx="8229599" cy="1270062"/>
          </a:xfrm>
        </p:spPr>
        <p:txBody>
          <a:bodyPr/>
          <a:lstStyle>
            <a:lvl1pPr marL="0" indent="0">
              <a:buNone/>
              <a:defRPr sz="2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2CA12C99-DD75-ED45-B5F3-8BD36A581401}" type="datetime2">
              <a:rPr lang="en-GB" smtClean="0"/>
              <a:t>Friday, 29 April 16</a:t>
            </a:fld>
            <a:endParaRPr lang="fi-FI" dirty="0"/>
          </a:p>
        </p:txBody>
      </p:sp>
      <p:sp>
        <p:nvSpPr>
          <p:cNvPr id="6" name="Footer Placeholder 5"/>
          <p:cNvSpPr>
            <a:spLocks noGrp="1"/>
          </p:cNvSpPr>
          <p:nvPr>
            <p:ph type="ftr" sz="quarter" idx="11"/>
          </p:nvPr>
        </p:nvSpPr>
        <p:spPr/>
        <p:txBody>
          <a:bodyPr/>
          <a:lstStyle/>
          <a:p>
            <a:r>
              <a:rPr lang="en-US" smtClean="0"/>
              <a:t>Introduction to RNA-seq</a:t>
            </a:r>
            <a:endParaRPr lang="en-US" dirty="0"/>
          </a:p>
        </p:txBody>
      </p:sp>
      <p:sp>
        <p:nvSpPr>
          <p:cNvPr id="7" name="Slide Number Placeholder 6"/>
          <p:cNvSpPr>
            <a:spLocks noGrp="1"/>
          </p:cNvSpPr>
          <p:nvPr>
            <p:ph type="sldNum" sz="quarter" idx="12"/>
          </p:nvPr>
        </p:nvSpPr>
        <p:spPr/>
        <p:txBody>
          <a:bodyPr/>
          <a:lstStyle/>
          <a:p>
            <a:fld id="{6EFD1E12-28FE-0048-AE2F-A944ECEB4398}" type="slidenum">
              <a:rPr lang="uk-UA"/>
              <a:t>‹#›</a:t>
            </a:fld>
            <a:endParaRPr lang="uk-UA"/>
          </a:p>
        </p:txBody>
      </p:sp>
      <p:sp>
        <p:nvSpPr>
          <p:cNvPr id="9" name="Text Placeholder 3"/>
          <p:cNvSpPr>
            <a:spLocks noGrp="1"/>
          </p:cNvSpPr>
          <p:nvPr>
            <p:ph type="body" sz="half" idx="13"/>
          </p:nvPr>
        </p:nvSpPr>
        <p:spPr>
          <a:xfrm>
            <a:off x="457201" y="5933825"/>
            <a:ext cx="8229599" cy="324388"/>
          </a:xfrm>
        </p:spPr>
        <p:txBody>
          <a:bodyPr>
            <a:no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Tree>
    <p:extLst>
      <p:ext uri="{BB962C8B-B14F-4D97-AF65-F5344CB8AC3E}">
        <p14:creationId xmlns:p14="http://schemas.microsoft.com/office/powerpoint/2010/main" val="38689466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10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57201" y="612775"/>
            <a:ext cx="8229600" cy="380598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a:t>Drag picture to placeholder or click icon to add</a:t>
            </a:r>
            <a:endParaRPr lang="en-US" dirty="0"/>
          </a:p>
        </p:txBody>
      </p:sp>
      <p:sp>
        <p:nvSpPr>
          <p:cNvPr id="4" name="Text Placeholder 3"/>
          <p:cNvSpPr>
            <a:spLocks noGrp="1"/>
          </p:cNvSpPr>
          <p:nvPr>
            <p:ph type="body" sz="half" idx="2"/>
          </p:nvPr>
        </p:nvSpPr>
        <p:spPr>
          <a:xfrm>
            <a:off x="457201" y="4511363"/>
            <a:ext cx="8229599" cy="1270062"/>
          </a:xfrm>
        </p:spPr>
        <p:txBody>
          <a:bodyPr/>
          <a:lstStyle>
            <a:lvl1pPr marL="0" indent="0">
              <a:buNone/>
              <a:defRPr sz="2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C569E478-91F8-D94B-9482-5121F6E15819}" type="datetime2">
              <a:rPr lang="en-GB" smtClean="0"/>
              <a:t>Friday, 29 April 16</a:t>
            </a:fld>
            <a:endParaRPr lang="fi-FI" dirty="0"/>
          </a:p>
        </p:txBody>
      </p:sp>
      <p:sp>
        <p:nvSpPr>
          <p:cNvPr id="6" name="Footer Placeholder 5"/>
          <p:cNvSpPr>
            <a:spLocks noGrp="1"/>
          </p:cNvSpPr>
          <p:nvPr>
            <p:ph type="ftr" sz="quarter" idx="11"/>
          </p:nvPr>
        </p:nvSpPr>
        <p:spPr/>
        <p:txBody>
          <a:bodyPr/>
          <a:lstStyle/>
          <a:p>
            <a:r>
              <a:rPr lang="en-US" smtClean="0"/>
              <a:t>Introduction to RNA-seq</a:t>
            </a:r>
            <a:endParaRPr lang="en-US" dirty="0"/>
          </a:p>
        </p:txBody>
      </p:sp>
      <p:sp>
        <p:nvSpPr>
          <p:cNvPr id="7" name="Slide Number Placeholder 6"/>
          <p:cNvSpPr>
            <a:spLocks noGrp="1"/>
          </p:cNvSpPr>
          <p:nvPr>
            <p:ph type="sldNum" sz="quarter" idx="12"/>
          </p:nvPr>
        </p:nvSpPr>
        <p:spPr/>
        <p:txBody>
          <a:bodyPr/>
          <a:lstStyle/>
          <a:p>
            <a:fld id="{6EFD1E12-28FE-0048-AE2F-A944ECEB4398}" type="slidenum">
              <a:rPr lang="uk-UA"/>
              <a:t>‹#›</a:t>
            </a:fld>
            <a:endParaRPr lang="uk-UA"/>
          </a:p>
        </p:txBody>
      </p:sp>
      <p:sp>
        <p:nvSpPr>
          <p:cNvPr id="9" name="Text Placeholder 3"/>
          <p:cNvSpPr>
            <a:spLocks noGrp="1"/>
          </p:cNvSpPr>
          <p:nvPr>
            <p:ph type="body" sz="half" idx="13"/>
          </p:nvPr>
        </p:nvSpPr>
        <p:spPr>
          <a:xfrm>
            <a:off x="457201" y="5933825"/>
            <a:ext cx="8229599" cy="324388"/>
          </a:xfrm>
        </p:spPr>
        <p:txBody>
          <a:bodyPr>
            <a:no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Tree>
    <p:extLst>
      <p:ext uri="{BB962C8B-B14F-4D97-AF65-F5344CB8AC3E}">
        <p14:creationId xmlns:p14="http://schemas.microsoft.com/office/powerpoint/2010/main" val="38689466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11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57201" y="612775"/>
            <a:ext cx="8229600" cy="380598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a:t>Drag picture to placeholder or click icon to add</a:t>
            </a:r>
            <a:endParaRPr lang="en-US" dirty="0"/>
          </a:p>
        </p:txBody>
      </p:sp>
      <p:sp>
        <p:nvSpPr>
          <p:cNvPr id="4" name="Text Placeholder 3"/>
          <p:cNvSpPr>
            <a:spLocks noGrp="1"/>
          </p:cNvSpPr>
          <p:nvPr>
            <p:ph type="body" sz="half" idx="2"/>
          </p:nvPr>
        </p:nvSpPr>
        <p:spPr>
          <a:xfrm>
            <a:off x="457201" y="4511363"/>
            <a:ext cx="8229599" cy="1270062"/>
          </a:xfrm>
        </p:spPr>
        <p:txBody>
          <a:bodyPr/>
          <a:lstStyle>
            <a:lvl1pPr marL="0" indent="0">
              <a:buNone/>
              <a:defRPr sz="2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E74661FC-4022-E645-9D63-B5C9D33D3EDD}" type="datetime2">
              <a:rPr lang="en-GB" smtClean="0"/>
              <a:t>Friday, 29 April 16</a:t>
            </a:fld>
            <a:endParaRPr lang="fi-FI" dirty="0"/>
          </a:p>
        </p:txBody>
      </p:sp>
      <p:sp>
        <p:nvSpPr>
          <p:cNvPr id="6" name="Footer Placeholder 5"/>
          <p:cNvSpPr>
            <a:spLocks noGrp="1"/>
          </p:cNvSpPr>
          <p:nvPr>
            <p:ph type="ftr" sz="quarter" idx="11"/>
          </p:nvPr>
        </p:nvSpPr>
        <p:spPr/>
        <p:txBody>
          <a:bodyPr/>
          <a:lstStyle/>
          <a:p>
            <a:r>
              <a:rPr lang="en-US" smtClean="0"/>
              <a:t>Introduction to RNA-seq</a:t>
            </a:r>
            <a:endParaRPr lang="en-US" dirty="0"/>
          </a:p>
        </p:txBody>
      </p:sp>
      <p:sp>
        <p:nvSpPr>
          <p:cNvPr id="7" name="Slide Number Placeholder 6"/>
          <p:cNvSpPr>
            <a:spLocks noGrp="1"/>
          </p:cNvSpPr>
          <p:nvPr>
            <p:ph type="sldNum" sz="quarter" idx="12"/>
          </p:nvPr>
        </p:nvSpPr>
        <p:spPr/>
        <p:txBody>
          <a:bodyPr/>
          <a:lstStyle/>
          <a:p>
            <a:fld id="{6EFD1E12-28FE-0048-AE2F-A944ECEB4398}" type="slidenum">
              <a:rPr lang="uk-UA"/>
              <a:t>‹#›</a:t>
            </a:fld>
            <a:endParaRPr lang="uk-UA"/>
          </a:p>
        </p:txBody>
      </p:sp>
      <p:sp>
        <p:nvSpPr>
          <p:cNvPr id="9" name="Text Placeholder 3"/>
          <p:cNvSpPr>
            <a:spLocks noGrp="1"/>
          </p:cNvSpPr>
          <p:nvPr>
            <p:ph type="body" sz="half" idx="13"/>
          </p:nvPr>
        </p:nvSpPr>
        <p:spPr>
          <a:xfrm>
            <a:off x="457201" y="5933825"/>
            <a:ext cx="8229599" cy="324388"/>
          </a:xfrm>
        </p:spPr>
        <p:txBody>
          <a:bodyPr>
            <a:no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Tree>
    <p:extLst>
      <p:ext uri="{BB962C8B-B14F-4D97-AF65-F5344CB8AC3E}">
        <p14:creationId xmlns:p14="http://schemas.microsoft.com/office/powerpoint/2010/main" val="38689466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12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57201" y="612775"/>
            <a:ext cx="8229600" cy="380598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a:t>Drag picture to placeholder or click icon to add</a:t>
            </a:r>
            <a:endParaRPr lang="en-US" dirty="0"/>
          </a:p>
        </p:txBody>
      </p:sp>
      <p:sp>
        <p:nvSpPr>
          <p:cNvPr id="4" name="Text Placeholder 3"/>
          <p:cNvSpPr>
            <a:spLocks noGrp="1"/>
          </p:cNvSpPr>
          <p:nvPr>
            <p:ph type="body" sz="half" idx="2"/>
          </p:nvPr>
        </p:nvSpPr>
        <p:spPr>
          <a:xfrm>
            <a:off x="457201" y="4511363"/>
            <a:ext cx="8229599" cy="1270062"/>
          </a:xfrm>
        </p:spPr>
        <p:txBody>
          <a:bodyPr/>
          <a:lstStyle>
            <a:lvl1pPr marL="0" indent="0">
              <a:buNone/>
              <a:defRPr sz="2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500AD3F0-1C36-3348-AEBD-B7BBE06842A5}" type="datetime2">
              <a:rPr lang="en-GB" smtClean="0"/>
              <a:t>Friday, 29 April 16</a:t>
            </a:fld>
            <a:endParaRPr lang="fi-FI" dirty="0"/>
          </a:p>
        </p:txBody>
      </p:sp>
      <p:sp>
        <p:nvSpPr>
          <p:cNvPr id="6" name="Footer Placeholder 5"/>
          <p:cNvSpPr>
            <a:spLocks noGrp="1"/>
          </p:cNvSpPr>
          <p:nvPr>
            <p:ph type="ftr" sz="quarter" idx="11"/>
          </p:nvPr>
        </p:nvSpPr>
        <p:spPr/>
        <p:txBody>
          <a:bodyPr/>
          <a:lstStyle/>
          <a:p>
            <a:r>
              <a:rPr lang="en-US" smtClean="0"/>
              <a:t>Introduction to RNA-seq</a:t>
            </a:r>
            <a:endParaRPr lang="en-US" dirty="0"/>
          </a:p>
        </p:txBody>
      </p:sp>
      <p:sp>
        <p:nvSpPr>
          <p:cNvPr id="7" name="Slide Number Placeholder 6"/>
          <p:cNvSpPr>
            <a:spLocks noGrp="1"/>
          </p:cNvSpPr>
          <p:nvPr>
            <p:ph type="sldNum" sz="quarter" idx="12"/>
          </p:nvPr>
        </p:nvSpPr>
        <p:spPr/>
        <p:txBody>
          <a:bodyPr/>
          <a:lstStyle/>
          <a:p>
            <a:fld id="{6EFD1E12-28FE-0048-AE2F-A944ECEB4398}" type="slidenum">
              <a:rPr lang="uk-UA"/>
              <a:t>‹#›</a:t>
            </a:fld>
            <a:endParaRPr lang="uk-UA"/>
          </a:p>
        </p:txBody>
      </p:sp>
      <p:sp>
        <p:nvSpPr>
          <p:cNvPr id="9" name="Text Placeholder 3"/>
          <p:cNvSpPr>
            <a:spLocks noGrp="1"/>
          </p:cNvSpPr>
          <p:nvPr>
            <p:ph type="body" sz="half" idx="13"/>
          </p:nvPr>
        </p:nvSpPr>
        <p:spPr>
          <a:xfrm>
            <a:off x="457201" y="5933825"/>
            <a:ext cx="8229599" cy="324388"/>
          </a:xfrm>
        </p:spPr>
        <p:txBody>
          <a:bodyPr>
            <a:no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Tree>
    <p:extLst>
      <p:ext uri="{BB962C8B-B14F-4D97-AF65-F5344CB8AC3E}">
        <p14:creationId xmlns:p14="http://schemas.microsoft.com/office/powerpoint/2010/main" val="38689466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cSld name="14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29192"/>
            <a:ext cx="8229600" cy="5371301"/>
          </a:xfrm>
        </p:spPr>
        <p:txBody>
          <a:bodyPr/>
          <a:lstStyle>
            <a:lvl1pPr>
              <a:defRPr>
                <a:solidFill>
                  <a:srgbClr val="1F497D"/>
                </a:solidFill>
              </a:defRPr>
            </a:lvl1pPr>
            <a:lvl2pPr>
              <a:defRPr>
                <a:solidFill>
                  <a:srgbClr val="1F497D"/>
                </a:solidFill>
              </a:defRPr>
            </a:lvl2pPr>
            <a:lvl3pPr>
              <a:defRPr>
                <a:solidFill>
                  <a:srgbClr val="1F497D"/>
                </a:solidFill>
              </a:defRPr>
            </a:lvl3pPr>
            <a:lvl4pPr>
              <a:defRPr>
                <a:solidFill>
                  <a:srgbClr val="1F497D"/>
                </a:solidFill>
              </a:defRPr>
            </a:lvl4pPr>
            <a:lvl5pPr>
              <a:defRPr>
                <a:solidFill>
                  <a:srgbClr val="1F497D"/>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lvl1pPr>
              <a:defRPr>
                <a:solidFill>
                  <a:srgbClr val="1F497D"/>
                </a:solidFill>
              </a:defRPr>
            </a:lvl1pPr>
          </a:lstStyle>
          <a:p>
            <a:fld id="{E208A54E-4183-824A-80D8-D5769C643E56}" type="datetime2">
              <a:rPr lang="en-GB" smtClean="0"/>
              <a:t>Friday, 29 April 16</a:t>
            </a:fld>
            <a:endParaRPr lang="fi-FI" dirty="0"/>
          </a:p>
        </p:txBody>
      </p:sp>
      <p:sp>
        <p:nvSpPr>
          <p:cNvPr id="5" name="Footer Placeholder 4"/>
          <p:cNvSpPr>
            <a:spLocks noGrp="1"/>
          </p:cNvSpPr>
          <p:nvPr>
            <p:ph type="ftr" sz="quarter" idx="11"/>
          </p:nvPr>
        </p:nvSpPr>
        <p:spPr/>
        <p:txBody>
          <a:bodyPr/>
          <a:lstStyle>
            <a:lvl1pPr>
              <a:defRPr>
                <a:solidFill>
                  <a:srgbClr val="1F497D"/>
                </a:solidFill>
              </a:defRPr>
            </a:lvl1pPr>
          </a:lstStyle>
          <a:p>
            <a:r>
              <a:rPr lang="en-US" smtClean="0"/>
              <a:t>Introduction to RNA-seq</a:t>
            </a:r>
            <a:endParaRPr lang="en-US" dirty="0"/>
          </a:p>
        </p:txBody>
      </p:sp>
      <p:sp>
        <p:nvSpPr>
          <p:cNvPr id="6" name="Slide Number Placeholder 5"/>
          <p:cNvSpPr>
            <a:spLocks noGrp="1"/>
          </p:cNvSpPr>
          <p:nvPr>
            <p:ph type="sldNum" sz="quarter" idx="12"/>
          </p:nvPr>
        </p:nvSpPr>
        <p:spPr/>
        <p:txBody>
          <a:bodyPr/>
          <a:lstStyle>
            <a:lvl1pPr>
              <a:defRPr>
                <a:solidFill>
                  <a:srgbClr val="1F497D"/>
                </a:solidFill>
              </a:defRPr>
            </a:lvl1pPr>
          </a:lstStyle>
          <a:p>
            <a:fld id="{6EFD1E12-28FE-0048-AE2F-A944ECEB4398}" type="slidenum">
              <a:rPr lang="uk-UA"/>
              <a:t>‹#›</a:t>
            </a:fld>
            <a:endParaRPr lang="uk-UA"/>
          </a:p>
        </p:txBody>
      </p:sp>
    </p:spTree>
    <p:extLst>
      <p:ext uri="{BB962C8B-B14F-4D97-AF65-F5344CB8AC3E}">
        <p14:creationId xmlns:p14="http://schemas.microsoft.com/office/powerpoint/2010/main" val="137588028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13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57201" y="612775"/>
            <a:ext cx="8229600" cy="380598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a:t>Drag picture to placeholder or click icon to add</a:t>
            </a:r>
            <a:endParaRPr lang="en-US" dirty="0"/>
          </a:p>
        </p:txBody>
      </p:sp>
      <p:sp>
        <p:nvSpPr>
          <p:cNvPr id="4" name="Text Placeholder 3"/>
          <p:cNvSpPr>
            <a:spLocks noGrp="1"/>
          </p:cNvSpPr>
          <p:nvPr>
            <p:ph type="body" sz="half" idx="2"/>
          </p:nvPr>
        </p:nvSpPr>
        <p:spPr>
          <a:xfrm>
            <a:off x="457201" y="4511363"/>
            <a:ext cx="8229599" cy="1270062"/>
          </a:xfrm>
        </p:spPr>
        <p:txBody>
          <a:bodyPr/>
          <a:lstStyle>
            <a:lvl1pPr marL="0" indent="0">
              <a:buNone/>
              <a:defRPr sz="2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81576AA1-2876-DE4C-AC58-9827BE8A07CE}" type="datetime2">
              <a:rPr lang="en-GB" smtClean="0"/>
              <a:t>Friday, 29 April 16</a:t>
            </a:fld>
            <a:endParaRPr lang="fi-FI" dirty="0"/>
          </a:p>
        </p:txBody>
      </p:sp>
      <p:sp>
        <p:nvSpPr>
          <p:cNvPr id="6" name="Footer Placeholder 5"/>
          <p:cNvSpPr>
            <a:spLocks noGrp="1"/>
          </p:cNvSpPr>
          <p:nvPr>
            <p:ph type="ftr" sz="quarter" idx="11"/>
          </p:nvPr>
        </p:nvSpPr>
        <p:spPr/>
        <p:txBody>
          <a:bodyPr/>
          <a:lstStyle/>
          <a:p>
            <a:r>
              <a:rPr lang="en-US" smtClean="0"/>
              <a:t>Introduction to RNA-seq</a:t>
            </a:r>
            <a:endParaRPr lang="en-US" dirty="0"/>
          </a:p>
        </p:txBody>
      </p:sp>
      <p:sp>
        <p:nvSpPr>
          <p:cNvPr id="7" name="Slide Number Placeholder 6"/>
          <p:cNvSpPr>
            <a:spLocks noGrp="1"/>
          </p:cNvSpPr>
          <p:nvPr>
            <p:ph type="sldNum" sz="quarter" idx="12"/>
          </p:nvPr>
        </p:nvSpPr>
        <p:spPr/>
        <p:txBody>
          <a:bodyPr/>
          <a:lstStyle/>
          <a:p>
            <a:fld id="{6EFD1E12-28FE-0048-AE2F-A944ECEB4398}" type="slidenum">
              <a:rPr lang="uk-UA"/>
              <a:t>‹#›</a:t>
            </a:fld>
            <a:endParaRPr lang="uk-UA"/>
          </a:p>
        </p:txBody>
      </p:sp>
      <p:sp>
        <p:nvSpPr>
          <p:cNvPr id="9" name="Text Placeholder 3"/>
          <p:cNvSpPr>
            <a:spLocks noGrp="1"/>
          </p:cNvSpPr>
          <p:nvPr>
            <p:ph type="body" sz="half" idx="13"/>
          </p:nvPr>
        </p:nvSpPr>
        <p:spPr>
          <a:xfrm>
            <a:off x="457201" y="5933825"/>
            <a:ext cx="8229599" cy="324388"/>
          </a:xfrm>
        </p:spPr>
        <p:txBody>
          <a:bodyPr>
            <a:no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Tree>
    <p:extLst>
      <p:ext uri="{BB962C8B-B14F-4D97-AF65-F5344CB8AC3E}">
        <p14:creationId xmlns:p14="http://schemas.microsoft.com/office/powerpoint/2010/main" val="38689466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1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57201" y="612775"/>
            <a:ext cx="8229600" cy="380598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a:t>Drag picture to placeholder or click icon to add</a:t>
            </a:r>
            <a:endParaRPr lang="en-US" dirty="0"/>
          </a:p>
        </p:txBody>
      </p:sp>
      <p:sp>
        <p:nvSpPr>
          <p:cNvPr id="4" name="Text Placeholder 3"/>
          <p:cNvSpPr>
            <a:spLocks noGrp="1"/>
          </p:cNvSpPr>
          <p:nvPr>
            <p:ph type="body" sz="half" idx="2"/>
          </p:nvPr>
        </p:nvSpPr>
        <p:spPr>
          <a:xfrm>
            <a:off x="457201" y="4511363"/>
            <a:ext cx="8229599" cy="1270062"/>
          </a:xfrm>
        </p:spPr>
        <p:txBody>
          <a:bodyPr/>
          <a:lstStyle>
            <a:lvl1pPr marL="0" indent="0">
              <a:buNone/>
              <a:defRPr sz="2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522E91DE-AFE2-E248-8543-2040F1F85E72}" type="datetime2">
              <a:rPr lang="en-GB" smtClean="0"/>
              <a:t>Friday, 29 April 16</a:t>
            </a:fld>
            <a:endParaRPr lang="fi-FI" dirty="0"/>
          </a:p>
        </p:txBody>
      </p:sp>
      <p:sp>
        <p:nvSpPr>
          <p:cNvPr id="6" name="Footer Placeholder 5"/>
          <p:cNvSpPr>
            <a:spLocks noGrp="1"/>
          </p:cNvSpPr>
          <p:nvPr>
            <p:ph type="ftr" sz="quarter" idx="11"/>
          </p:nvPr>
        </p:nvSpPr>
        <p:spPr/>
        <p:txBody>
          <a:bodyPr/>
          <a:lstStyle/>
          <a:p>
            <a:r>
              <a:rPr lang="en-US" smtClean="0"/>
              <a:t>Introduction to RNA-seq</a:t>
            </a:r>
            <a:endParaRPr lang="en-US" dirty="0"/>
          </a:p>
        </p:txBody>
      </p:sp>
      <p:sp>
        <p:nvSpPr>
          <p:cNvPr id="7" name="Slide Number Placeholder 6"/>
          <p:cNvSpPr>
            <a:spLocks noGrp="1"/>
          </p:cNvSpPr>
          <p:nvPr>
            <p:ph type="sldNum" sz="quarter" idx="12"/>
          </p:nvPr>
        </p:nvSpPr>
        <p:spPr/>
        <p:txBody>
          <a:bodyPr/>
          <a:lstStyle/>
          <a:p>
            <a:fld id="{6EFD1E12-28FE-0048-AE2F-A944ECEB4398}" type="slidenum">
              <a:rPr lang="uk-UA"/>
              <a:t>‹#›</a:t>
            </a:fld>
            <a:endParaRPr lang="uk-UA"/>
          </a:p>
        </p:txBody>
      </p:sp>
      <p:sp>
        <p:nvSpPr>
          <p:cNvPr id="9" name="Text Placeholder 3"/>
          <p:cNvSpPr>
            <a:spLocks noGrp="1"/>
          </p:cNvSpPr>
          <p:nvPr>
            <p:ph type="body" sz="half" idx="13"/>
          </p:nvPr>
        </p:nvSpPr>
        <p:spPr>
          <a:xfrm>
            <a:off x="457201" y="5933825"/>
            <a:ext cx="8229599" cy="324388"/>
          </a:xfrm>
        </p:spPr>
        <p:txBody>
          <a:bodyPr>
            <a:no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Tree>
    <p:extLst>
      <p:ext uri="{BB962C8B-B14F-4D97-AF65-F5344CB8AC3E}">
        <p14:creationId xmlns:p14="http://schemas.microsoft.com/office/powerpoint/2010/main" val="38689466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cSld name="15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29192"/>
            <a:ext cx="8229600" cy="5371301"/>
          </a:xfrm>
        </p:spPr>
        <p:txBody>
          <a:bodyPr/>
          <a:lstStyle>
            <a:lvl1pPr>
              <a:defRPr>
                <a:solidFill>
                  <a:srgbClr val="1F497D"/>
                </a:solidFill>
              </a:defRPr>
            </a:lvl1pPr>
            <a:lvl2pPr>
              <a:defRPr>
                <a:solidFill>
                  <a:srgbClr val="1F497D"/>
                </a:solidFill>
              </a:defRPr>
            </a:lvl2pPr>
            <a:lvl3pPr>
              <a:defRPr>
                <a:solidFill>
                  <a:srgbClr val="1F497D"/>
                </a:solidFill>
              </a:defRPr>
            </a:lvl3pPr>
            <a:lvl4pPr>
              <a:defRPr>
                <a:solidFill>
                  <a:srgbClr val="1F497D"/>
                </a:solidFill>
              </a:defRPr>
            </a:lvl4pPr>
            <a:lvl5pPr>
              <a:defRPr>
                <a:solidFill>
                  <a:srgbClr val="1F497D"/>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lvl1pPr>
              <a:defRPr>
                <a:solidFill>
                  <a:srgbClr val="1F497D"/>
                </a:solidFill>
              </a:defRPr>
            </a:lvl1pPr>
          </a:lstStyle>
          <a:p>
            <a:fld id="{16C05BEE-07AB-374E-983B-3E6A143D9EAA}" type="datetime2">
              <a:rPr lang="en-GB" smtClean="0"/>
              <a:t>Friday, 29 April 16</a:t>
            </a:fld>
            <a:endParaRPr lang="fi-FI" dirty="0"/>
          </a:p>
        </p:txBody>
      </p:sp>
      <p:sp>
        <p:nvSpPr>
          <p:cNvPr id="5" name="Footer Placeholder 4"/>
          <p:cNvSpPr>
            <a:spLocks noGrp="1"/>
          </p:cNvSpPr>
          <p:nvPr>
            <p:ph type="ftr" sz="quarter" idx="11"/>
          </p:nvPr>
        </p:nvSpPr>
        <p:spPr/>
        <p:txBody>
          <a:bodyPr/>
          <a:lstStyle>
            <a:lvl1pPr>
              <a:defRPr>
                <a:solidFill>
                  <a:srgbClr val="1F497D"/>
                </a:solidFill>
              </a:defRPr>
            </a:lvl1pPr>
          </a:lstStyle>
          <a:p>
            <a:r>
              <a:rPr lang="en-US" smtClean="0"/>
              <a:t>Introduction to RNA-seq</a:t>
            </a:r>
            <a:endParaRPr lang="en-US" dirty="0"/>
          </a:p>
        </p:txBody>
      </p:sp>
      <p:sp>
        <p:nvSpPr>
          <p:cNvPr id="6" name="Slide Number Placeholder 5"/>
          <p:cNvSpPr>
            <a:spLocks noGrp="1"/>
          </p:cNvSpPr>
          <p:nvPr>
            <p:ph type="sldNum" sz="quarter" idx="12"/>
          </p:nvPr>
        </p:nvSpPr>
        <p:spPr/>
        <p:txBody>
          <a:bodyPr/>
          <a:lstStyle>
            <a:lvl1pPr>
              <a:defRPr>
                <a:solidFill>
                  <a:srgbClr val="1F497D"/>
                </a:solidFill>
              </a:defRPr>
            </a:lvl1pPr>
          </a:lstStyle>
          <a:p>
            <a:fld id="{6EFD1E12-28FE-0048-AE2F-A944ECEB4398}" type="slidenum">
              <a:rPr lang="uk-UA"/>
              <a:t>‹#›</a:t>
            </a:fld>
            <a:endParaRPr lang="uk-UA"/>
          </a:p>
        </p:txBody>
      </p:sp>
    </p:spTree>
    <p:extLst>
      <p:ext uri="{BB962C8B-B14F-4D97-AF65-F5344CB8AC3E}">
        <p14:creationId xmlns:p14="http://schemas.microsoft.com/office/powerpoint/2010/main" val="137588028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cSld name="16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29192"/>
            <a:ext cx="8229600" cy="5371301"/>
          </a:xfrm>
        </p:spPr>
        <p:txBody>
          <a:bodyPr/>
          <a:lstStyle>
            <a:lvl1pPr>
              <a:defRPr>
                <a:solidFill>
                  <a:srgbClr val="1F497D"/>
                </a:solidFill>
              </a:defRPr>
            </a:lvl1pPr>
            <a:lvl2pPr>
              <a:defRPr>
                <a:solidFill>
                  <a:srgbClr val="1F497D"/>
                </a:solidFill>
              </a:defRPr>
            </a:lvl2pPr>
            <a:lvl3pPr>
              <a:defRPr>
                <a:solidFill>
                  <a:srgbClr val="1F497D"/>
                </a:solidFill>
              </a:defRPr>
            </a:lvl3pPr>
            <a:lvl4pPr>
              <a:defRPr>
                <a:solidFill>
                  <a:srgbClr val="1F497D"/>
                </a:solidFill>
              </a:defRPr>
            </a:lvl4pPr>
            <a:lvl5pPr>
              <a:defRPr>
                <a:solidFill>
                  <a:srgbClr val="1F497D"/>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lvl1pPr>
              <a:defRPr>
                <a:solidFill>
                  <a:srgbClr val="1F497D"/>
                </a:solidFill>
              </a:defRPr>
            </a:lvl1pPr>
          </a:lstStyle>
          <a:p>
            <a:fld id="{E8DD0C9F-E9B3-D44B-AB7B-AA1169C21BE9}" type="datetime2">
              <a:rPr lang="en-GB" smtClean="0"/>
              <a:t>Friday, 29 April 16</a:t>
            </a:fld>
            <a:endParaRPr lang="fi-FI" dirty="0"/>
          </a:p>
        </p:txBody>
      </p:sp>
      <p:sp>
        <p:nvSpPr>
          <p:cNvPr id="5" name="Footer Placeholder 4"/>
          <p:cNvSpPr>
            <a:spLocks noGrp="1"/>
          </p:cNvSpPr>
          <p:nvPr>
            <p:ph type="ftr" sz="quarter" idx="11"/>
          </p:nvPr>
        </p:nvSpPr>
        <p:spPr/>
        <p:txBody>
          <a:bodyPr/>
          <a:lstStyle>
            <a:lvl1pPr>
              <a:defRPr>
                <a:solidFill>
                  <a:srgbClr val="1F497D"/>
                </a:solidFill>
              </a:defRPr>
            </a:lvl1pPr>
          </a:lstStyle>
          <a:p>
            <a:r>
              <a:rPr lang="en-US" smtClean="0"/>
              <a:t>Introduction to RNA-seq</a:t>
            </a:r>
            <a:endParaRPr lang="en-US" dirty="0"/>
          </a:p>
        </p:txBody>
      </p:sp>
      <p:sp>
        <p:nvSpPr>
          <p:cNvPr id="6" name="Slide Number Placeholder 5"/>
          <p:cNvSpPr>
            <a:spLocks noGrp="1"/>
          </p:cNvSpPr>
          <p:nvPr>
            <p:ph type="sldNum" sz="quarter" idx="12"/>
          </p:nvPr>
        </p:nvSpPr>
        <p:spPr/>
        <p:txBody>
          <a:bodyPr/>
          <a:lstStyle>
            <a:lvl1pPr>
              <a:defRPr>
                <a:solidFill>
                  <a:srgbClr val="1F497D"/>
                </a:solidFill>
              </a:defRPr>
            </a:lvl1pPr>
          </a:lstStyle>
          <a:p>
            <a:fld id="{6EFD1E12-28FE-0048-AE2F-A944ECEB4398}" type="slidenum">
              <a:rPr lang="uk-UA"/>
              <a:t>‹#›</a:t>
            </a:fld>
            <a:endParaRPr lang="uk-UA"/>
          </a:p>
        </p:txBody>
      </p:sp>
    </p:spTree>
    <p:extLst>
      <p:ext uri="{BB962C8B-B14F-4D97-AF65-F5344CB8AC3E}">
        <p14:creationId xmlns:p14="http://schemas.microsoft.com/office/powerpoint/2010/main" val="137588028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cSld name="17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29192"/>
            <a:ext cx="8229600" cy="5371301"/>
          </a:xfrm>
        </p:spPr>
        <p:txBody>
          <a:bodyPr/>
          <a:lstStyle>
            <a:lvl1pPr>
              <a:defRPr>
                <a:solidFill>
                  <a:srgbClr val="1F497D"/>
                </a:solidFill>
              </a:defRPr>
            </a:lvl1pPr>
            <a:lvl2pPr>
              <a:defRPr>
                <a:solidFill>
                  <a:srgbClr val="1F497D"/>
                </a:solidFill>
              </a:defRPr>
            </a:lvl2pPr>
            <a:lvl3pPr>
              <a:defRPr>
                <a:solidFill>
                  <a:srgbClr val="1F497D"/>
                </a:solidFill>
              </a:defRPr>
            </a:lvl3pPr>
            <a:lvl4pPr>
              <a:defRPr>
                <a:solidFill>
                  <a:srgbClr val="1F497D"/>
                </a:solidFill>
              </a:defRPr>
            </a:lvl4pPr>
            <a:lvl5pPr>
              <a:defRPr>
                <a:solidFill>
                  <a:srgbClr val="1F497D"/>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lvl1pPr>
              <a:defRPr>
                <a:solidFill>
                  <a:srgbClr val="1F497D"/>
                </a:solidFill>
              </a:defRPr>
            </a:lvl1pPr>
          </a:lstStyle>
          <a:p>
            <a:fld id="{5994FCB3-1E66-3A47-A9D4-9E75C405D895}" type="datetime2">
              <a:rPr lang="en-GB" smtClean="0"/>
              <a:t>Friday, 29 April 16</a:t>
            </a:fld>
            <a:endParaRPr lang="fi-FI" dirty="0"/>
          </a:p>
        </p:txBody>
      </p:sp>
      <p:sp>
        <p:nvSpPr>
          <p:cNvPr id="5" name="Footer Placeholder 4"/>
          <p:cNvSpPr>
            <a:spLocks noGrp="1"/>
          </p:cNvSpPr>
          <p:nvPr>
            <p:ph type="ftr" sz="quarter" idx="11"/>
          </p:nvPr>
        </p:nvSpPr>
        <p:spPr/>
        <p:txBody>
          <a:bodyPr/>
          <a:lstStyle>
            <a:lvl1pPr>
              <a:defRPr>
                <a:solidFill>
                  <a:srgbClr val="1F497D"/>
                </a:solidFill>
              </a:defRPr>
            </a:lvl1pPr>
          </a:lstStyle>
          <a:p>
            <a:r>
              <a:rPr lang="en-US" smtClean="0"/>
              <a:t>Introduction to RNA-seq</a:t>
            </a:r>
            <a:endParaRPr lang="en-US" dirty="0"/>
          </a:p>
        </p:txBody>
      </p:sp>
      <p:sp>
        <p:nvSpPr>
          <p:cNvPr id="6" name="Slide Number Placeholder 5"/>
          <p:cNvSpPr>
            <a:spLocks noGrp="1"/>
          </p:cNvSpPr>
          <p:nvPr>
            <p:ph type="sldNum" sz="quarter" idx="12"/>
          </p:nvPr>
        </p:nvSpPr>
        <p:spPr/>
        <p:txBody>
          <a:bodyPr/>
          <a:lstStyle>
            <a:lvl1pPr>
              <a:defRPr>
                <a:solidFill>
                  <a:srgbClr val="1F497D"/>
                </a:solidFill>
              </a:defRPr>
            </a:lvl1pPr>
          </a:lstStyle>
          <a:p>
            <a:fld id="{6EFD1E12-28FE-0048-AE2F-A944ECEB4398}" type="slidenum">
              <a:rPr lang="uk-UA"/>
              <a:t>‹#›</a:t>
            </a:fld>
            <a:endParaRPr lang="uk-UA"/>
          </a:p>
        </p:txBody>
      </p:sp>
    </p:spTree>
    <p:extLst>
      <p:ext uri="{BB962C8B-B14F-4D97-AF65-F5344CB8AC3E}">
        <p14:creationId xmlns:p14="http://schemas.microsoft.com/office/powerpoint/2010/main" val="137588028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cSld name="18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29192"/>
            <a:ext cx="8229600" cy="5371301"/>
          </a:xfrm>
        </p:spPr>
        <p:txBody>
          <a:bodyPr/>
          <a:lstStyle>
            <a:lvl1pPr>
              <a:defRPr>
                <a:solidFill>
                  <a:srgbClr val="1F497D"/>
                </a:solidFill>
              </a:defRPr>
            </a:lvl1pPr>
            <a:lvl2pPr>
              <a:defRPr>
                <a:solidFill>
                  <a:srgbClr val="1F497D"/>
                </a:solidFill>
              </a:defRPr>
            </a:lvl2pPr>
            <a:lvl3pPr>
              <a:defRPr>
                <a:solidFill>
                  <a:srgbClr val="1F497D"/>
                </a:solidFill>
              </a:defRPr>
            </a:lvl3pPr>
            <a:lvl4pPr>
              <a:defRPr>
                <a:solidFill>
                  <a:srgbClr val="1F497D"/>
                </a:solidFill>
              </a:defRPr>
            </a:lvl4pPr>
            <a:lvl5pPr>
              <a:defRPr>
                <a:solidFill>
                  <a:srgbClr val="1F497D"/>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lvl1pPr>
              <a:defRPr>
                <a:solidFill>
                  <a:srgbClr val="1F497D"/>
                </a:solidFill>
              </a:defRPr>
            </a:lvl1pPr>
          </a:lstStyle>
          <a:p>
            <a:fld id="{E520B591-E465-3E4E-9479-72845B5F1FB6}" type="datetime2">
              <a:rPr lang="en-GB" smtClean="0"/>
              <a:t>Friday, 29 April 16</a:t>
            </a:fld>
            <a:endParaRPr lang="fi-FI" dirty="0"/>
          </a:p>
        </p:txBody>
      </p:sp>
      <p:sp>
        <p:nvSpPr>
          <p:cNvPr id="5" name="Footer Placeholder 4"/>
          <p:cNvSpPr>
            <a:spLocks noGrp="1"/>
          </p:cNvSpPr>
          <p:nvPr>
            <p:ph type="ftr" sz="quarter" idx="11"/>
          </p:nvPr>
        </p:nvSpPr>
        <p:spPr/>
        <p:txBody>
          <a:bodyPr/>
          <a:lstStyle>
            <a:lvl1pPr>
              <a:defRPr>
                <a:solidFill>
                  <a:srgbClr val="1F497D"/>
                </a:solidFill>
              </a:defRPr>
            </a:lvl1pPr>
          </a:lstStyle>
          <a:p>
            <a:r>
              <a:rPr lang="en-US" smtClean="0"/>
              <a:t>Introduction to RNA-seq</a:t>
            </a:r>
            <a:endParaRPr lang="en-US" dirty="0"/>
          </a:p>
        </p:txBody>
      </p:sp>
      <p:sp>
        <p:nvSpPr>
          <p:cNvPr id="6" name="Slide Number Placeholder 5"/>
          <p:cNvSpPr>
            <a:spLocks noGrp="1"/>
          </p:cNvSpPr>
          <p:nvPr>
            <p:ph type="sldNum" sz="quarter" idx="12"/>
          </p:nvPr>
        </p:nvSpPr>
        <p:spPr/>
        <p:txBody>
          <a:bodyPr/>
          <a:lstStyle>
            <a:lvl1pPr>
              <a:defRPr>
                <a:solidFill>
                  <a:srgbClr val="1F497D"/>
                </a:solidFill>
              </a:defRPr>
            </a:lvl1pPr>
          </a:lstStyle>
          <a:p>
            <a:fld id="{6EFD1E12-28FE-0048-AE2F-A944ECEB4398}" type="slidenum">
              <a:rPr lang="uk-UA"/>
              <a:t>‹#›</a:t>
            </a:fld>
            <a:endParaRPr lang="uk-UA"/>
          </a:p>
        </p:txBody>
      </p:sp>
    </p:spTree>
    <p:extLst>
      <p:ext uri="{BB962C8B-B14F-4D97-AF65-F5344CB8AC3E}">
        <p14:creationId xmlns:p14="http://schemas.microsoft.com/office/powerpoint/2010/main" val="137588028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cSld name="19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29192"/>
            <a:ext cx="8229600" cy="5371301"/>
          </a:xfrm>
        </p:spPr>
        <p:txBody>
          <a:bodyPr/>
          <a:lstStyle>
            <a:lvl1pPr>
              <a:defRPr>
                <a:solidFill>
                  <a:srgbClr val="1F497D"/>
                </a:solidFill>
              </a:defRPr>
            </a:lvl1pPr>
            <a:lvl2pPr>
              <a:defRPr>
                <a:solidFill>
                  <a:srgbClr val="1F497D"/>
                </a:solidFill>
              </a:defRPr>
            </a:lvl2pPr>
            <a:lvl3pPr>
              <a:defRPr>
                <a:solidFill>
                  <a:srgbClr val="1F497D"/>
                </a:solidFill>
              </a:defRPr>
            </a:lvl3pPr>
            <a:lvl4pPr>
              <a:defRPr>
                <a:solidFill>
                  <a:srgbClr val="1F497D"/>
                </a:solidFill>
              </a:defRPr>
            </a:lvl4pPr>
            <a:lvl5pPr>
              <a:defRPr>
                <a:solidFill>
                  <a:srgbClr val="1F497D"/>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lvl1pPr>
              <a:defRPr>
                <a:solidFill>
                  <a:srgbClr val="1F497D"/>
                </a:solidFill>
              </a:defRPr>
            </a:lvl1pPr>
          </a:lstStyle>
          <a:p>
            <a:fld id="{2CC8B3BE-C00F-E54B-8D4F-DAB2C76C66BA}" type="datetime2">
              <a:rPr lang="en-GB" smtClean="0"/>
              <a:t>Friday, 29 April 16</a:t>
            </a:fld>
            <a:endParaRPr lang="fi-FI" dirty="0"/>
          </a:p>
        </p:txBody>
      </p:sp>
      <p:sp>
        <p:nvSpPr>
          <p:cNvPr id="5" name="Footer Placeholder 4"/>
          <p:cNvSpPr>
            <a:spLocks noGrp="1"/>
          </p:cNvSpPr>
          <p:nvPr>
            <p:ph type="ftr" sz="quarter" idx="11"/>
          </p:nvPr>
        </p:nvSpPr>
        <p:spPr/>
        <p:txBody>
          <a:bodyPr/>
          <a:lstStyle>
            <a:lvl1pPr>
              <a:defRPr>
                <a:solidFill>
                  <a:srgbClr val="1F497D"/>
                </a:solidFill>
              </a:defRPr>
            </a:lvl1pPr>
          </a:lstStyle>
          <a:p>
            <a:r>
              <a:rPr lang="en-US" smtClean="0"/>
              <a:t>Introduction to RNA-seq</a:t>
            </a:r>
            <a:endParaRPr lang="en-US" dirty="0"/>
          </a:p>
        </p:txBody>
      </p:sp>
      <p:sp>
        <p:nvSpPr>
          <p:cNvPr id="6" name="Slide Number Placeholder 5"/>
          <p:cNvSpPr>
            <a:spLocks noGrp="1"/>
          </p:cNvSpPr>
          <p:nvPr>
            <p:ph type="sldNum" sz="quarter" idx="12"/>
          </p:nvPr>
        </p:nvSpPr>
        <p:spPr/>
        <p:txBody>
          <a:bodyPr/>
          <a:lstStyle>
            <a:lvl1pPr>
              <a:defRPr>
                <a:solidFill>
                  <a:srgbClr val="1F497D"/>
                </a:solidFill>
              </a:defRPr>
            </a:lvl1pPr>
          </a:lstStyle>
          <a:p>
            <a:fld id="{6EFD1E12-28FE-0048-AE2F-A944ECEB4398}" type="slidenum">
              <a:rPr lang="uk-UA"/>
              <a:t>‹#›</a:t>
            </a:fld>
            <a:endParaRPr lang="uk-UA"/>
          </a:p>
        </p:txBody>
      </p:sp>
    </p:spTree>
    <p:extLst>
      <p:ext uri="{BB962C8B-B14F-4D97-AF65-F5344CB8AC3E}">
        <p14:creationId xmlns:p14="http://schemas.microsoft.com/office/powerpoint/2010/main" val="137588028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20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29192"/>
            <a:ext cx="8229600" cy="537130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6FFB9966-97B1-F847-8066-F60EC4C05D0D}" type="datetime2">
              <a:rPr lang="en-GB" smtClean="0"/>
              <a:t>Friday, 29 April 16</a:t>
            </a:fld>
            <a:endParaRPr lang="en-US" dirty="0"/>
          </a:p>
        </p:txBody>
      </p:sp>
      <p:sp>
        <p:nvSpPr>
          <p:cNvPr id="5" name="Footer Placeholder 4"/>
          <p:cNvSpPr>
            <a:spLocks noGrp="1"/>
          </p:cNvSpPr>
          <p:nvPr>
            <p:ph type="ftr" sz="quarter" idx="11"/>
          </p:nvPr>
        </p:nvSpPr>
        <p:spPr/>
        <p:txBody>
          <a:bodyPr/>
          <a:lstStyle/>
          <a:p>
            <a:r>
              <a:rPr lang="en-US" smtClean="0"/>
              <a:t>Introduction to RNA-seq</a:t>
            </a:r>
            <a:endParaRPr lang="en-US" dirty="0"/>
          </a:p>
        </p:txBody>
      </p:sp>
      <p:sp>
        <p:nvSpPr>
          <p:cNvPr id="6" name="Slide Number Placeholder 5"/>
          <p:cNvSpPr>
            <a:spLocks noGrp="1"/>
          </p:cNvSpPr>
          <p:nvPr>
            <p:ph type="sldNum" sz="quarter" idx="12"/>
          </p:nvPr>
        </p:nvSpPr>
        <p:spPr/>
        <p:txBody>
          <a:bodyPr/>
          <a:lstStyle/>
          <a:p>
            <a:fld id="{6EFD1E12-28FE-0048-AE2F-A944ECEB4398}" type="slidenum">
              <a:t>‹#›</a:t>
            </a:fld>
            <a:endParaRPr lang="en-US" dirty="0"/>
          </a:p>
        </p:txBody>
      </p:sp>
    </p:spTree>
    <p:extLst>
      <p:ext uri="{BB962C8B-B14F-4D97-AF65-F5344CB8AC3E}">
        <p14:creationId xmlns:p14="http://schemas.microsoft.com/office/powerpoint/2010/main" val="137588028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449814"/>
            <a:ext cx="4038600" cy="56763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48200" y="449814"/>
            <a:ext cx="4038600" cy="567634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F524AE31-4B44-B34C-BA45-2169962C3BB8}" type="datetime2">
              <a:rPr lang="en-GB" smtClean="0"/>
              <a:t>Friday, 29 April 16</a:t>
            </a:fld>
            <a:endParaRPr lang="en-US" dirty="0"/>
          </a:p>
        </p:txBody>
      </p:sp>
      <p:sp>
        <p:nvSpPr>
          <p:cNvPr id="6" name="Footer Placeholder 5"/>
          <p:cNvSpPr>
            <a:spLocks noGrp="1"/>
          </p:cNvSpPr>
          <p:nvPr>
            <p:ph type="ftr" sz="quarter" idx="11"/>
          </p:nvPr>
        </p:nvSpPr>
        <p:spPr/>
        <p:txBody>
          <a:bodyPr/>
          <a:lstStyle/>
          <a:p>
            <a:r>
              <a:rPr lang="en-US" smtClean="0"/>
              <a:t>Introduction to RNA-seq</a:t>
            </a:r>
            <a:endParaRPr lang="en-US" dirty="0"/>
          </a:p>
        </p:txBody>
      </p:sp>
      <p:sp>
        <p:nvSpPr>
          <p:cNvPr id="7" name="Slide Number Placeholder 6"/>
          <p:cNvSpPr>
            <a:spLocks noGrp="1"/>
          </p:cNvSpPr>
          <p:nvPr>
            <p:ph type="sldNum" sz="quarter" idx="12"/>
          </p:nvPr>
        </p:nvSpPr>
        <p:spPr/>
        <p:txBody>
          <a:bodyPr/>
          <a:lstStyle/>
          <a:p>
            <a:fld id="{6EFD1E12-28FE-0048-AE2F-A944ECEB4398}" type="slidenum">
              <a:t>‹#›</a:t>
            </a:fld>
            <a:endParaRPr lang="en-US" dirty="0"/>
          </a:p>
        </p:txBody>
      </p:sp>
    </p:spTree>
    <p:extLst>
      <p:ext uri="{BB962C8B-B14F-4D97-AF65-F5344CB8AC3E}">
        <p14:creationId xmlns:p14="http://schemas.microsoft.com/office/powerpoint/2010/main" val="3482019228"/>
      </p:ext>
    </p:extLst>
  </p:cSld>
  <p:clrMapOvr>
    <a:masterClrMapping/>
  </p:clrMapOvr>
</p:sldLayout>
</file>

<file path=ppt/slideMasters/_rels/slideMaster1.xml.rels><?xml version="1.0" encoding="UTF-8" standalone="yes"?>
<Relationships xmlns="http://schemas.openxmlformats.org/package/2006/relationships"><Relationship Id="rId46" Type="http://schemas.openxmlformats.org/officeDocument/2006/relationships/slideLayout" Target="../slideLayouts/slideLayout46.xml"/><Relationship Id="rId47" Type="http://schemas.openxmlformats.org/officeDocument/2006/relationships/theme" Target="../theme/theme1.xml"/><Relationship Id="rId20" Type="http://schemas.openxmlformats.org/officeDocument/2006/relationships/slideLayout" Target="../slideLayouts/slideLayout20.xml"/><Relationship Id="rId21" Type="http://schemas.openxmlformats.org/officeDocument/2006/relationships/slideLayout" Target="../slideLayouts/slideLayout21.xml"/><Relationship Id="rId22" Type="http://schemas.openxmlformats.org/officeDocument/2006/relationships/slideLayout" Target="../slideLayouts/slideLayout22.xml"/><Relationship Id="rId23" Type="http://schemas.openxmlformats.org/officeDocument/2006/relationships/slideLayout" Target="../slideLayouts/slideLayout23.xml"/><Relationship Id="rId24" Type="http://schemas.openxmlformats.org/officeDocument/2006/relationships/slideLayout" Target="../slideLayouts/slideLayout24.xml"/><Relationship Id="rId25" Type="http://schemas.openxmlformats.org/officeDocument/2006/relationships/slideLayout" Target="../slideLayouts/slideLayout25.xml"/><Relationship Id="rId26" Type="http://schemas.openxmlformats.org/officeDocument/2006/relationships/slideLayout" Target="../slideLayouts/slideLayout26.xml"/><Relationship Id="rId27" Type="http://schemas.openxmlformats.org/officeDocument/2006/relationships/slideLayout" Target="../slideLayouts/slideLayout27.xml"/><Relationship Id="rId28" Type="http://schemas.openxmlformats.org/officeDocument/2006/relationships/slideLayout" Target="../slideLayouts/slideLayout28.xml"/><Relationship Id="rId29" Type="http://schemas.openxmlformats.org/officeDocument/2006/relationships/slideLayout" Target="../slideLayouts/slideLayout2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30" Type="http://schemas.openxmlformats.org/officeDocument/2006/relationships/slideLayout" Target="../slideLayouts/slideLayout30.xml"/><Relationship Id="rId31" Type="http://schemas.openxmlformats.org/officeDocument/2006/relationships/slideLayout" Target="../slideLayouts/slideLayout31.xml"/><Relationship Id="rId32" Type="http://schemas.openxmlformats.org/officeDocument/2006/relationships/slideLayout" Target="../slideLayouts/slideLayout32.xml"/><Relationship Id="rId9" Type="http://schemas.openxmlformats.org/officeDocument/2006/relationships/slideLayout" Target="../slideLayouts/slideLayout9.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33" Type="http://schemas.openxmlformats.org/officeDocument/2006/relationships/slideLayout" Target="../slideLayouts/slideLayout33.xml"/><Relationship Id="rId34" Type="http://schemas.openxmlformats.org/officeDocument/2006/relationships/slideLayout" Target="../slideLayouts/slideLayout34.xml"/><Relationship Id="rId35" Type="http://schemas.openxmlformats.org/officeDocument/2006/relationships/slideLayout" Target="../slideLayouts/slideLayout35.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37" Type="http://schemas.openxmlformats.org/officeDocument/2006/relationships/slideLayout" Target="../slideLayouts/slideLayout37.xml"/><Relationship Id="rId38" Type="http://schemas.openxmlformats.org/officeDocument/2006/relationships/slideLayout" Target="../slideLayouts/slideLayout38.xml"/><Relationship Id="rId39" Type="http://schemas.openxmlformats.org/officeDocument/2006/relationships/slideLayout" Target="../slideLayouts/slideLayout39.xml"/><Relationship Id="rId40" Type="http://schemas.openxmlformats.org/officeDocument/2006/relationships/slideLayout" Target="../slideLayouts/slideLayout40.xml"/><Relationship Id="rId41" Type="http://schemas.openxmlformats.org/officeDocument/2006/relationships/slideLayout" Target="../slideLayouts/slideLayout41.xml"/><Relationship Id="rId42" Type="http://schemas.openxmlformats.org/officeDocument/2006/relationships/slideLayout" Target="../slideLayouts/slideLayout42.xml"/><Relationship Id="rId43" Type="http://schemas.openxmlformats.org/officeDocument/2006/relationships/slideLayout" Target="../slideLayouts/slideLayout43.xml"/><Relationship Id="rId44" Type="http://schemas.openxmlformats.org/officeDocument/2006/relationships/slideLayout" Target="../slideLayouts/slideLayout44.xml"/><Relationship Id="rId45"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152400" y="1634971"/>
            <a:ext cx="8831802" cy="504547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399" y="152400"/>
            <a:ext cx="8814047" cy="13464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381000" y="355847"/>
            <a:ext cx="8381260" cy="1054394"/>
          </a:xfrm>
          <a:prstGeom prst="rect">
            <a:avLst/>
          </a:prstGeom>
        </p:spPr>
        <p:txBody>
          <a:bodyPr vert="horz" lIns="91440" tIns="45720" rIns="91440" bIns="45720" rtlCol="0" anchor="ctr">
            <a:noAutofit/>
          </a:bodyPr>
          <a:lstStyle/>
          <a:p>
            <a:r>
              <a:rPr lang="pl-PL" smtClean="0"/>
              <a:t>Click to edit Master title style</a:t>
            </a:r>
            <a:endParaRPr lang="en-US" dirty="0"/>
          </a:p>
        </p:txBody>
      </p:sp>
      <p:sp>
        <p:nvSpPr>
          <p:cNvPr id="3" name="Text Placeholder 2"/>
          <p:cNvSpPr>
            <a:spLocks noGrp="1"/>
          </p:cNvSpPr>
          <p:nvPr>
            <p:ph type="body" idx="1"/>
          </p:nvPr>
        </p:nvSpPr>
        <p:spPr>
          <a:xfrm>
            <a:off x="380999" y="1719071"/>
            <a:ext cx="8407893" cy="4407408"/>
          </a:xfrm>
          <a:prstGeom prst="rect">
            <a:avLst/>
          </a:prstGeom>
        </p:spPr>
        <p:txBody>
          <a:bodyPr vert="horz" lIns="91440" tIns="45720" rIns="91440" bIns="45720" rtlCol="0">
            <a:normAutofit/>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4" name="Date Placeholder 3"/>
          <p:cNvSpPr>
            <a:spLocks noGrp="1"/>
          </p:cNvSpPr>
          <p:nvPr>
            <p:ph type="dt" sz="half" idx="2"/>
          </p:nvPr>
        </p:nvSpPr>
        <p:spPr>
          <a:xfrm>
            <a:off x="370888" y="6356350"/>
            <a:ext cx="2133600" cy="274320"/>
          </a:xfrm>
          <a:prstGeom prst="rect">
            <a:avLst/>
          </a:prstGeom>
        </p:spPr>
        <p:txBody>
          <a:bodyPr vert="horz" lIns="91440" tIns="45720" rIns="91440" bIns="45720" rtlCol="0" anchor="ctr"/>
          <a:lstStyle>
            <a:lvl1pPr algn="l">
              <a:defRPr sz="1100">
                <a:solidFill>
                  <a:schemeClr val="tx2"/>
                </a:solidFill>
              </a:defRPr>
            </a:lvl1pPr>
          </a:lstStyle>
          <a:p>
            <a:fld id="{06182D02-C89C-6640-A009-5473240AD2D0}" type="datetime2">
              <a:rPr lang="en-GB" smtClean="0"/>
              <a:t>Friday, 29 April 16</a:t>
            </a:fld>
            <a:endParaRPr lang="fi-FI" dirty="0"/>
          </a:p>
        </p:txBody>
      </p:sp>
      <p:sp>
        <p:nvSpPr>
          <p:cNvPr id="5" name="Footer Placeholder 4"/>
          <p:cNvSpPr>
            <a:spLocks noGrp="1"/>
          </p:cNvSpPr>
          <p:nvPr>
            <p:ph type="ftr" sz="quarter" idx="3"/>
          </p:nvPr>
        </p:nvSpPr>
        <p:spPr>
          <a:xfrm>
            <a:off x="3048000" y="6356350"/>
            <a:ext cx="3352800" cy="274320"/>
          </a:xfrm>
          <a:prstGeom prst="rect">
            <a:avLst/>
          </a:prstGeom>
        </p:spPr>
        <p:txBody>
          <a:bodyPr vert="horz" lIns="91440" tIns="45720" rIns="91440" bIns="45720" rtlCol="0" anchor="ctr"/>
          <a:lstStyle>
            <a:lvl1pPr algn="ctr">
              <a:defRPr sz="1100">
                <a:solidFill>
                  <a:schemeClr val="tx2"/>
                </a:solidFill>
              </a:defRPr>
            </a:lvl1pPr>
          </a:lstStyle>
          <a:p>
            <a:r>
              <a:rPr lang="en-US" smtClean="0"/>
              <a:t>Introduction to RNA-seq</a:t>
            </a:r>
            <a:endParaRPr lang="en-US" dirty="0"/>
          </a:p>
        </p:txBody>
      </p:sp>
      <p:sp>
        <p:nvSpPr>
          <p:cNvPr id="6" name="Slide Number Placeholder 5"/>
          <p:cNvSpPr>
            <a:spLocks noGrp="1"/>
          </p:cNvSpPr>
          <p:nvPr>
            <p:ph type="sldNum" sz="quarter" idx="4"/>
          </p:nvPr>
        </p:nvSpPr>
        <p:spPr>
          <a:xfrm>
            <a:off x="8234680" y="6355080"/>
            <a:ext cx="582966" cy="274320"/>
          </a:xfrm>
          <a:prstGeom prst="rect">
            <a:avLst/>
          </a:prstGeom>
          <a:ln w="19050">
            <a:noFill/>
          </a:ln>
        </p:spPr>
        <p:txBody>
          <a:bodyPr vert="horz" lIns="91440" tIns="45720" rIns="91440" bIns="45720" rtlCol="0" anchor="ctr"/>
          <a:lstStyle>
            <a:lvl1pPr algn="ctr">
              <a:defRPr sz="1100">
                <a:solidFill>
                  <a:schemeClr val="tx2"/>
                </a:solidFill>
              </a:defRPr>
            </a:lvl1pPr>
          </a:lstStyle>
          <a:p>
            <a:fld id="{6EFD1E12-28FE-0048-AE2F-A944ECEB4398}" type="slidenum">
              <a:rPr lang="uk-UA" smtClean="0"/>
              <a:pPr/>
              <a:t>‹#›</a:t>
            </a:fld>
            <a:r>
              <a:rPr lang="pl-PL" smtClean="0"/>
              <a:t> </a:t>
            </a:r>
            <a:endParaRPr lang="uk-UA"/>
          </a:p>
        </p:txBody>
      </p:sp>
    </p:spTree>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 id="2147483679" r:id="rId14"/>
    <p:sldLayoutId id="2147483680" r:id="rId15"/>
    <p:sldLayoutId id="2147483681" r:id="rId16"/>
    <p:sldLayoutId id="2147483682" r:id="rId17"/>
    <p:sldLayoutId id="2147483683" r:id="rId18"/>
    <p:sldLayoutId id="2147483684" r:id="rId19"/>
    <p:sldLayoutId id="2147483685" r:id="rId20"/>
    <p:sldLayoutId id="2147483686" r:id="rId21"/>
    <p:sldLayoutId id="2147483687" r:id="rId22"/>
    <p:sldLayoutId id="2147483688" r:id="rId23"/>
    <p:sldLayoutId id="2147483689" r:id="rId24"/>
    <p:sldLayoutId id="2147483690" r:id="rId25"/>
    <p:sldLayoutId id="2147483691" r:id="rId26"/>
    <p:sldLayoutId id="2147483692" r:id="rId27"/>
    <p:sldLayoutId id="2147483693" r:id="rId28"/>
    <p:sldLayoutId id="2147483694" r:id="rId29"/>
    <p:sldLayoutId id="2147483695" r:id="rId30"/>
    <p:sldLayoutId id="2147483696" r:id="rId31"/>
    <p:sldLayoutId id="2147483697" r:id="rId32"/>
    <p:sldLayoutId id="2147483698" r:id="rId33"/>
    <p:sldLayoutId id="2147483699" r:id="rId34"/>
    <p:sldLayoutId id="2147483700" r:id="rId35"/>
    <p:sldLayoutId id="2147483701" r:id="rId36"/>
    <p:sldLayoutId id="2147483702" r:id="rId37"/>
    <p:sldLayoutId id="2147483703" r:id="rId38"/>
    <p:sldLayoutId id="2147483704" r:id="rId39"/>
    <p:sldLayoutId id="2147483705" r:id="rId40"/>
    <p:sldLayoutId id="2147483706" r:id="rId41"/>
    <p:sldLayoutId id="2147483707" r:id="rId42"/>
    <p:sldLayoutId id="2147483708" r:id="rId43"/>
    <p:sldLayoutId id="2147483709" r:id="rId44"/>
    <p:sldLayoutId id="2147483650" r:id="rId45"/>
    <p:sldLayoutId id="2147483652" r:id="rId46"/>
  </p:sldLayoutIdLst>
  <p:hf hdr="0"/>
  <p:txStyles>
    <p:titleStyle>
      <a:lvl1pPr algn="ctr" defTabSz="914400" rtl="0" eaLnBrk="1" latinLnBrk="0" hangingPunct="1">
        <a:spcBef>
          <a:spcPct val="0"/>
        </a:spcBef>
        <a:buNone/>
        <a:defRPr sz="3200" kern="1200" cap="all" spc="200" baseline="0">
          <a:ln>
            <a:noFill/>
          </a:ln>
          <a:solidFill>
            <a:schemeClr val="bg1"/>
          </a:solidFill>
          <a:effectLst/>
          <a:latin typeface="+mj-lt"/>
          <a:ea typeface="+mj-ea"/>
          <a:cs typeface="+mj-cs"/>
        </a:defRPr>
      </a:lvl1pPr>
    </p:titleStyle>
    <p:bodyStyle>
      <a:lvl1pPr marL="274320" indent="-228600" algn="l" defTabSz="914400" rtl="0" eaLnBrk="1" latinLnBrk="0" hangingPunct="1">
        <a:spcBef>
          <a:spcPct val="20000"/>
        </a:spcBef>
        <a:buClr>
          <a:schemeClr val="accent1"/>
        </a:buClr>
        <a:buFont typeface="Wingdings 2" pitchFamily="18" charset="2"/>
        <a:buChar char=""/>
        <a:defRPr sz="2000" kern="1200" spc="150" baseline="0">
          <a:solidFill>
            <a:schemeClr val="tx2"/>
          </a:solidFill>
          <a:latin typeface="+mn-lt"/>
          <a:ea typeface="+mn-ea"/>
          <a:cs typeface="+mn-cs"/>
        </a:defRPr>
      </a:lvl1pPr>
      <a:lvl2pPr marL="548640" indent="-182880" algn="l" defTabSz="914400" rtl="0" eaLnBrk="1" latinLnBrk="0" hangingPunct="1">
        <a:spcBef>
          <a:spcPct val="20000"/>
        </a:spcBef>
        <a:buClr>
          <a:schemeClr val="accent2"/>
        </a:buClr>
        <a:buFont typeface="Wingdings" pitchFamily="2" charset="2"/>
        <a:buChar char="§"/>
        <a:defRPr sz="1800" kern="1200" spc="100" baseline="0">
          <a:solidFill>
            <a:schemeClr val="tx2"/>
          </a:solidFill>
          <a:latin typeface="+mn-lt"/>
          <a:ea typeface="+mn-ea"/>
          <a:cs typeface="+mn-cs"/>
        </a:defRPr>
      </a:lvl2pPr>
      <a:lvl3pPr marL="822960" indent="-182880" algn="l" defTabSz="914400" rtl="0" eaLnBrk="1" latinLnBrk="0" hangingPunct="1">
        <a:spcBef>
          <a:spcPct val="20000"/>
        </a:spcBef>
        <a:buClr>
          <a:schemeClr val="accent3"/>
        </a:buClr>
        <a:buFont typeface="Wingdings" pitchFamily="2" charset="2"/>
        <a:buChar char="§"/>
        <a:defRPr sz="1600" kern="1200" spc="100" baseline="0">
          <a:solidFill>
            <a:schemeClr val="tx2"/>
          </a:solidFill>
          <a:latin typeface="+mn-lt"/>
          <a:ea typeface="+mn-ea"/>
          <a:cs typeface="+mn-cs"/>
        </a:defRPr>
      </a:lvl3pPr>
      <a:lvl4pPr marL="1097280" indent="-182880" algn="l" defTabSz="914400" rtl="0" eaLnBrk="1" latinLnBrk="0" hangingPunct="1">
        <a:spcBef>
          <a:spcPct val="20000"/>
        </a:spcBef>
        <a:buClr>
          <a:schemeClr val="accent4"/>
        </a:buClr>
        <a:buFont typeface="Wingdings" pitchFamily="2" charset="2"/>
        <a:buChar char="§"/>
        <a:defRPr sz="1400" kern="1200">
          <a:solidFill>
            <a:schemeClr val="tx2"/>
          </a:solidFill>
          <a:latin typeface="+mn-lt"/>
          <a:ea typeface="+mn-ea"/>
          <a:cs typeface="+mn-cs"/>
        </a:defRPr>
      </a:lvl4pPr>
      <a:lvl5pPr marL="1280160" indent="-182880" algn="l" defTabSz="914400" rtl="0" eaLnBrk="1" latinLnBrk="0" hangingPunct="1">
        <a:spcBef>
          <a:spcPct val="20000"/>
        </a:spcBef>
        <a:buClr>
          <a:schemeClr val="accent6"/>
        </a:buClr>
        <a:buFont typeface="Wingdings" pitchFamily="2" charset="2"/>
        <a:buChar char="§"/>
        <a:defRPr sz="1300" kern="1200" spc="100" baseline="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hyperlink" Target="https://www.rstudio.com" TargetMode="External"/><Relationship Id="rId4" Type="http://schemas.openxmlformats.org/officeDocument/2006/relationships/hyperlink" Target="http://rstudio.compbio.dundee.ac.uk:8787" TargetMode="External"/><Relationship Id="rId1" Type="http://schemas.openxmlformats.org/officeDocument/2006/relationships/slideLayout" Target="../slideLayouts/slideLayout2.xml"/><Relationship Id="rId2" Type="http://schemas.openxmlformats.org/officeDocument/2006/relationships/hyperlink" Target="https://www.r-project.org"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rmarkdown.rstudio.com"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hyperlink" Target="http://www.compbio.dundee.ac.uk/user/pschofield/Projects/teaching_p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smtClean="0"/>
              <a:t>Pieta </a:t>
            </a:r>
            <a:r>
              <a:rPr lang="en-US" dirty="0"/>
              <a:t>Schofield</a:t>
            </a:r>
          </a:p>
        </p:txBody>
      </p:sp>
      <p:sp>
        <p:nvSpPr>
          <p:cNvPr id="4" name="Date Placeholder 3"/>
          <p:cNvSpPr>
            <a:spLocks noGrp="1"/>
          </p:cNvSpPr>
          <p:nvPr>
            <p:ph type="dt" sz="half" idx="10"/>
          </p:nvPr>
        </p:nvSpPr>
        <p:spPr/>
        <p:txBody>
          <a:bodyPr/>
          <a:lstStyle/>
          <a:p>
            <a:fld id="{890026CC-12BF-0F48-8BD5-338C1B32351F}" type="datetime2">
              <a:rPr lang="en-GB" smtClean="0"/>
              <a:t>Friday, 29 April 16</a:t>
            </a:fld>
            <a:endParaRPr lang="fi-FI" dirty="0"/>
          </a:p>
        </p:txBody>
      </p:sp>
      <p:sp>
        <p:nvSpPr>
          <p:cNvPr id="6" name="Footer Placeholder 5"/>
          <p:cNvSpPr>
            <a:spLocks noGrp="1"/>
          </p:cNvSpPr>
          <p:nvPr>
            <p:ph type="ftr" sz="quarter" idx="12"/>
          </p:nvPr>
        </p:nvSpPr>
        <p:spPr/>
        <p:txBody>
          <a:bodyPr/>
          <a:lstStyle/>
          <a:p>
            <a:r>
              <a:rPr lang="en-US" dirty="0" smtClean="0"/>
              <a:t>Introduction to RR with R</a:t>
            </a:r>
            <a:endParaRPr lang="en-US" dirty="0"/>
          </a:p>
        </p:txBody>
      </p:sp>
      <p:sp>
        <p:nvSpPr>
          <p:cNvPr id="2" name="Title 1"/>
          <p:cNvSpPr>
            <a:spLocks noGrp="1"/>
          </p:cNvSpPr>
          <p:nvPr>
            <p:ph type="title"/>
          </p:nvPr>
        </p:nvSpPr>
        <p:spPr>
          <a:xfrm>
            <a:off x="0" y="2052960"/>
            <a:ext cx="6834372" cy="1828800"/>
          </a:xfrm>
        </p:spPr>
        <p:txBody>
          <a:bodyPr/>
          <a:lstStyle/>
          <a:p>
            <a:r>
              <a:rPr lang="en-US" dirty="0"/>
              <a:t>Introduction </a:t>
            </a:r>
            <a:r>
              <a:rPr lang="en-US" dirty="0" smtClean="0"/>
              <a:t>to</a:t>
            </a:r>
            <a:br>
              <a:rPr lang="en-US" dirty="0" smtClean="0"/>
            </a:br>
            <a:r>
              <a:rPr lang="en-US" dirty="0" smtClean="0"/>
              <a:t>REPRODUCIBLE RESEARCH With </a:t>
            </a:r>
            <a:br>
              <a:rPr lang="en-US" dirty="0" smtClean="0"/>
            </a:br>
            <a:r>
              <a:rPr lang="en-US" dirty="0" smtClean="0"/>
              <a:t>R, </a:t>
            </a:r>
            <a:r>
              <a:rPr lang="en-US" dirty="0" err="1" smtClean="0"/>
              <a:t>RStudio</a:t>
            </a:r>
            <a:r>
              <a:rPr lang="en-US" dirty="0" smtClean="0"/>
              <a:t>, </a:t>
            </a:r>
            <a:r>
              <a:rPr lang="en-US" dirty="0" err="1" smtClean="0"/>
              <a:t>RMarkown</a:t>
            </a:r>
            <a:endParaRPr lang="en-US" dirty="0"/>
          </a:p>
        </p:txBody>
      </p:sp>
      <p:sp>
        <p:nvSpPr>
          <p:cNvPr id="5" name="Slide Number Placeholder 4"/>
          <p:cNvSpPr>
            <a:spLocks noGrp="1"/>
          </p:cNvSpPr>
          <p:nvPr>
            <p:ph type="sldNum" sz="quarter" idx="11"/>
          </p:nvPr>
        </p:nvSpPr>
        <p:spPr/>
        <p:txBody>
          <a:bodyPr/>
          <a:lstStyle/>
          <a:p>
            <a:fld id="{6EFD1E12-28FE-0048-AE2F-A944ECEB4398}" type="slidenum">
              <a:rPr lang="uk-UA" smtClean="0"/>
              <a:t>0</a:t>
            </a:fld>
            <a:endParaRPr lang="uk-UA"/>
          </a:p>
        </p:txBody>
      </p:sp>
    </p:spTree>
    <p:extLst>
      <p:ext uri="{BB962C8B-B14F-4D97-AF65-F5344CB8AC3E}">
        <p14:creationId xmlns:p14="http://schemas.microsoft.com/office/powerpoint/2010/main" val="1060107527"/>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p:txBody>
          <a:bodyPr>
            <a:normAutofit/>
          </a:bodyPr>
          <a:lstStyle/>
          <a:p>
            <a:r>
              <a:rPr lang="en-US" dirty="0" smtClean="0"/>
              <a:t>“Let </a:t>
            </a:r>
            <a:r>
              <a:rPr lang="en-US" dirty="0"/>
              <a:t>us save what remains: not by vaults and locks which fence them from the public eye and </a:t>
            </a:r>
            <a:r>
              <a:rPr lang="en-US" dirty="0" smtClean="0"/>
              <a:t>use, </a:t>
            </a:r>
            <a:r>
              <a:rPr lang="en-US" dirty="0"/>
              <a:t>in consigning them to the waste of time, but by such a multiplication of copies, as shall place them beyond the reach of accident.” </a:t>
            </a:r>
          </a:p>
          <a:p>
            <a:r>
              <a:rPr lang="en-US" b="1" dirty="0" smtClean="0"/>
              <a:t>Thomas </a:t>
            </a:r>
            <a:r>
              <a:rPr lang="en-US" b="1" dirty="0"/>
              <a:t>Jefferson</a:t>
            </a:r>
            <a:endParaRPr lang="en-US" dirty="0"/>
          </a:p>
        </p:txBody>
      </p:sp>
      <p:sp>
        <p:nvSpPr>
          <p:cNvPr id="4" name="Date Placeholder 3"/>
          <p:cNvSpPr>
            <a:spLocks noGrp="1"/>
          </p:cNvSpPr>
          <p:nvPr>
            <p:ph type="dt" sz="half" idx="10"/>
          </p:nvPr>
        </p:nvSpPr>
        <p:spPr/>
        <p:txBody>
          <a:bodyPr/>
          <a:lstStyle/>
          <a:p>
            <a:fld id="{89B21CCC-0F3E-F54C-9AB4-61ED19C2EA26}" type="datetime2">
              <a:rPr lang="en-GB" smtClean="0"/>
              <a:t>Friday, 29 April 16</a:t>
            </a:fld>
            <a:endParaRPr lang="fi-FI" dirty="0"/>
          </a:p>
        </p:txBody>
      </p:sp>
      <p:sp>
        <p:nvSpPr>
          <p:cNvPr id="6" name="Slide Number Placeholder 5"/>
          <p:cNvSpPr>
            <a:spLocks noGrp="1"/>
          </p:cNvSpPr>
          <p:nvPr>
            <p:ph type="sldNum" sz="quarter" idx="11"/>
          </p:nvPr>
        </p:nvSpPr>
        <p:spPr/>
        <p:txBody>
          <a:bodyPr/>
          <a:lstStyle/>
          <a:p>
            <a:fld id="{6EFD1E12-28FE-0048-AE2F-A944ECEB4398}" type="slidenum">
              <a:rPr lang="uk-UA"/>
              <a:pPr/>
              <a:t>1</a:t>
            </a:fld>
            <a:endParaRPr lang="uk-UA"/>
          </a:p>
        </p:txBody>
      </p:sp>
      <p:sp>
        <p:nvSpPr>
          <p:cNvPr id="5" name="Footer Placeholder 4"/>
          <p:cNvSpPr>
            <a:spLocks noGrp="1"/>
          </p:cNvSpPr>
          <p:nvPr>
            <p:ph type="ftr" sz="quarter" idx="12"/>
          </p:nvPr>
        </p:nvSpPr>
        <p:spPr/>
        <p:txBody>
          <a:bodyPr/>
          <a:lstStyle/>
          <a:p>
            <a:r>
              <a:rPr lang="en-US" smtClean="0"/>
              <a:t>Introduction to RNA-seq</a:t>
            </a:r>
            <a:endParaRPr lang="en-US" dirty="0"/>
          </a:p>
        </p:txBody>
      </p:sp>
      <p:sp>
        <p:nvSpPr>
          <p:cNvPr id="2" name="Title 1"/>
          <p:cNvSpPr>
            <a:spLocks noGrp="1"/>
          </p:cNvSpPr>
          <p:nvPr>
            <p:ph type="title"/>
          </p:nvPr>
        </p:nvSpPr>
        <p:spPr/>
        <p:txBody>
          <a:bodyPr/>
          <a:lstStyle/>
          <a:p>
            <a:r>
              <a:rPr lang="en-US" dirty="0" smtClean="0"/>
              <a:t>Motivation</a:t>
            </a:r>
            <a:endParaRPr lang="en-US" dirty="0"/>
          </a:p>
        </p:txBody>
      </p:sp>
    </p:spTree>
    <p:extLst>
      <p:ext uri="{BB962C8B-B14F-4D97-AF65-F5344CB8AC3E}">
        <p14:creationId xmlns:p14="http://schemas.microsoft.com/office/powerpoint/2010/main" val="3655108870"/>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p:txBody>
          <a:bodyPr/>
          <a:lstStyle/>
          <a:p>
            <a:r>
              <a:rPr lang="en-US" dirty="0" smtClean="0"/>
              <a:t>Repeatability – obtain the same result from performing the same experiment with the same protocols under the same conditions</a:t>
            </a:r>
          </a:p>
          <a:p>
            <a:r>
              <a:rPr lang="en-US" dirty="0" smtClean="0"/>
              <a:t>Reproducibility – obtain the same or similar result from performing a similar experiment with possible variations in protocols and conditions</a:t>
            </a:r>
          </a:p>
          <a:p>
            <a:r>
              <a:rPr lang="en-US" dirty="0" smtClean="0"/>
              <a:t>Robustness – a measure of the invariance of the result to variability in protocol or conditions </a:t>
            </a:r>
          </a:p>
          <a:p>
            <a:r>
              <a:rPr lang="en-US" dirty="0" smtClean="0"/>
              <a:t>To be able to repeat or reproduce the results of an experiment or analysis requires full </a:t>
            </a:r>
            <a:r>
              <a:rPr lang="en-US" dirty="0"/>
              <a:t>d</a:t>
            </a:r>
            <a:r>
              <a:rPr lang="en-US" dirty="0" smtClean="0"/>
              <a:t>ocumentation of materials and methods both data generation protocols and data analysis protocols and the publication of the data and code.</a:t>
            </a:r>
            <a:endParaRPr lang="en-US" dirty="0"/>
          </a:p>
        </p:txBody>
      </p:sp>
      <p:sp>
        <p:nvSpPr>
          <p:cNvPr id="3" name="Date Placeholder 2"/>
          <p:cNvSpPr>
            <a:spLocks noGrp="1"/>
          </p:cNvSpPr>
          <p:nvPr>
            <p:ph type="dt" sz="half" idx="10"/>
          </p:nvPr>
        </p:nvSpPr>
        <p:spPr/>
        <p:txBody>
          <a:bodyPr/>
          <a:lstStyle/>
          <a:p>
            <a:fld id="{2464AC8D-6252-2144-A159-62B9CB5C2C5D}" type="datetime2">
              <a:rPr lang="en-GB" smtClean="0"/>
              <a:t>Friday, 29 April 16</a:t>
            </a:fld>
            <a:endParaRPr lang="fi-FI" dirty="0"/>
          </a:p>
        </p:txBody>
      </p:sp>
      <p:sp>
        <p:nvSpPr>
          <p:cNvPr id="5" name="Footer Placeholder 4"/>
          <p:cNvSpPr>
            <a:spLocks noGrp="1"/>
          </p:cNvSpPr>
          <p:nvPr>
            <p:ph type="ftr" sz="quarter" idx="11"/>
          </p:nvPr>
        </p:nvSpPr>
        <p:spPr/>
        <p:txBody>
          <a:bodyPr/>
          <a:lstStyle/>
          <a:p>
            <a:r>
              <a:rPr lang="en-US" smtClean="0"/>
              <a:t>Introduction to RNA-seq</a:t>
            </a:r>
            <a:endParaRPr lang="en-US" dirty="0"/>
          </a:p>
        </p:txBody>
      </p:sp>
      <p:sp>
        <p:nvSpPr>
          <p:cNvPr id="4" name="Slide Number Placeholder 3"/>
          <p:cNvSpPr>
            <a:spLocks noGrp="1"/>
          </p:cNvSpPr>
          <p:nvPr>
            <p:ph type="sldNum" sz="quarter" idx="12"/>
          </p:nvPr>
        </p:nvSpPr>
        <p:spPr/>
        <p:txBody>
          <a:bodyPr/>
          <a:lstStyle/>
          <a:p>
            <a:fld id="{6EFD1E12-28FE-0048-AE2F-A944ECEB4398}" type="slidenum">
              <a:rPr lang="uk-UA" smtClean="0"/>
              <a:pPr/>
              <a:t>2</a:t>
            </a:fld>
            <a:endParaRPr lang="uk-UA"/>
          </a:p>
        </p:txBody>
      </p:sp>
      <p:sp>
        <p:nvSpPr>
          <p:cNvPr id="7" name="Title 6"/>
          <p:cNvSpPr>
            <a:spLocks noGrp="1"/>
          </p:cNvSpPr>
          <p:nvPr>
            <p:ph type="title"/>
          </p:nvPr>
        </p:nvSpPr>
        <p:spPr/>
        <p:txBody>
          <a:bodyPr/>
          <a:lstStyle/>
          <a:p>
            <a:r>
              <a:rPr lang="en-US" dirty="0" smtClean="0"/>
              <a:t>REPRODUCIBLE RESEACH the </a:t>
            </a:r>
            <a:r>
              <a:rPr lang="da-DK" dirty="0"/>
              <a:t>3 </a:t>
            </a:r>
            <a:r>
              <a:rPr lang="da-DK" dirty="0" smtClean="0"/>
              <a:t>R’s </a:t>
            </a:r>
            <a:endParaRPr lang="en-US" dirty="0"/>
          </a:p>
        </p:txBody>
      </p:sp>
    </p:spTree>
    <p:extLst>
      <p:ext uri="{BB962C8B-B14F-4D97-AF65-F5344CB8AC3E}">
        <p14:creationId xmlns:p14="http://schemas.microsoft.com/office/powerpoint/2010/main" val="3335052507"/>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chor="ctr">
            <a:normAutofit/>
          </a:bodyPr>
          <a:lstStyle/>
          <a:p>
            <a:pPr marL="45720" indent="0" algn="ctr">
              <a:buNone/>
            </a:pPr>
            <a:r>
              <a:rPr lang="en-GB" sz="2800" dirty="0" smtClean="0"/>
              <a:t>R</a:t>
            </a:r>
          </a:p>
          <a:p>
            <a:pPr marL="45720" indent="0" algn="ctr">
              <a:buNone/>
            </a:pPr>
            <a:endParaRPr lang="en-GB" sz="2800" dirty="0"/>
          </a:p>
          <a:p>
            <a:pPr marL="45720" indent="0" algn="ctr">
              <a:buNone/>
            </a:pPr>
            <a:r>
              <a:rPr lang="en-GB" sz="2800" dirty="0" err="1" smtClean="0"/>
              <a:t>RStudio</a:t>
            </a:r>
            <a:endParaRPr lang="en-GB" sz="2800" dirty="0" smtClean="0"/>
          </a:p>
          <a:p>
            <a:pPr marL="45720" indent="0" algn="ctr">
              <a:buNone/>
            </a:pPr>
            <a:endParaRPr lang="en-GB" sz="2800" dirty="0"/>
          </a:p>
          <a:p>
            <a:pPr marL="45720" indent="0" algn="ctr">
              <a:buNone/>
            </a:pPr>
            <a:r>
              <a:rPr lang="en-GB" sz="2800" dirty="0" err="1" smtClean="0"/>
              <a:t>Rmarkdown</a:t>
            </a:r>
            <a:endParaRPr lang="en-GB" sz="2800" dirty="0"/>
          </a:p>
        </p:txBody>
      </p:sp>
      <p:sp>
        <p:nvSpPr>
          <p:cNvPr id="3" name="Date Placeholder 2"/>
          <p:cNvSpPr>
            <a:spLocks noGrp="1"/>
          </p:cNvSpPr>
          <p:nvPr>
            <p:ph type="dt" sz="half" idx="10"/>
          </p:nvPr>
        </p:nvSpPr>
        <p:spPr/>
        <p:txBody>
          <a:bodyPr/>
          <a:lstStyle/>
          <a:p>
            <a:fld id="{26C2C912-64F4-8E4C-9EAE-A65E0835C4F2}" type="datetime2">
              <a:rPr lang="en-GB" smtClean="0"/>
              <a:t>Friday, 29 April 16</a:t>
            </a:fld>
            <a:endParaRPr lang="fi-FI" dirty="0"/>
          </a:p>
        </p:txBody>
      </p:sp>
      <p:sp>
        <p:nvSpPr>
          <p:cNvPr id="4" name="Footer Placeholder 3"/>
          <p:cNvSpPr>
            <a:spLocks noGrp="1"/>
          </p:cNvSpPr>
          <p:nvPr>
            <p:ph type="ftr" sz="quarter" idx="11"/>
          </p:nvPr>
        </p:nvSpPr>
        <p:spPr/>
        <p:txBody>
          <a:bodyPr/>
          <a:lstStyle/>
          <a:p>
            <a:r>
              <a:rPr lang="en-US" smtClean="0"/>
              <a:t>Introduction to RNA-seq</a:t>
            </a:r>
            <a:endParaRPr lang="en-US" dirty="0"/>
          </a:p>
        </p:txBody>
      </p:sp>
      <p:sp>
        <p:nvSpPr>
          <p:cNvPr id="5" name="Slide Number Placeholder 4"/>
          <p:cNvSpPr>
            <a:spLocks noGrp="1"/>
          </p:cNvSpPr>
          <p:nvPr>
            <p:ph type="sldNum" sz="quarter" idx="12"/>
          </p:nvPr>
        </p:nvSpPr>
        <p:spPr/>
        <p:txBody>
          <a:bodyPr/>
          <a:lstStyle/>
          <a:p>
            <a:fld id="{6EFD1E12-28FE-0048-AE2F-A944ECEB4398}" type="slidenum">
              <a:rPr lang="uk-UA" smtClean="0"/>
              <a:pPr/>
              <a:t>3</a:t>
            </a:fld>
            <a:r>
              <a:rPr lang="pl-PL" smtClean="0"/>
              <a:t> </a:t>
            </a:r>
            <a:endParaRPr lang="uk-UA"/>
          </a:p>
        </p:txBody>
      </p:sp>
      <p:sp>
        <p:nvSpPr>
          <p:cNvPr id="6" name="Title 5"/>
          <p:cNvSpPr>
            <a:spLocks noGrp="1"/>
          </p:cNvSpPr>
          <p:nvPr>
            <p:ph type="title"/>
          </p:nvPr>
        </p:nvSpPr>
        <p:spPr/>
        <p:txBody>
          <a:bodyPr/>
          <a:lstStyle/>
          <a:p>
            <a:r>
              <a:rPr lang="en-GB" dirty="0" smtClean="0"/>
              <a:t>my 3 R’s</a:t>
            </a:r>
            <a:endParaRPr lang="en-GB" dirty="0"/>
          </a:p>
        </p:txBody>
      </p:sp>
    </p:spTree>
    <p:extLst>
      <p:ext uri="{BB962C8B-B14F-4D97-AF65-F5344CB8AC3E}">
        <p14:creationId xmlns:p14="http://schemas.microsoft.com/office/powerpoint/2010/main" val="3733813052"/>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idx="1"/>
          </p:nvPr>
        </p:nvSpPr>
        <p:spPr/>
        <p:txBody>
          <a:bodyPr/>
          <a:lstStyle/>
          <a:p>
            <a:r>
              <a:rPr lang="en-US" dirty="0" smtClean="0"/>
              <a:t>“Let </a:t>
            </a:r>
            <a:r>
              <a:rPr lang="en-US" dirty="0"/>
              <a:t>us change our traditional attitude to the construction of programs: Instead of imagining that our main task is to instruct a </a:t>
            </a:r>
            <a:r>
              <a:rPr lang="en-US" i="1" dirty="0"/>
              <a:t>computer</a:t>
            </a:r>
            <a:r>
              <a:rPr lang="en-US" dirty="0"/>
              <a:t> what to do, let us concentrate rather on explaining to </a:t>
            </a:r>
            <a:r>
              <a:rPr lang="en-US" i="1" dirty="0"/>
              <a:t>human beings</a:t>
            </a:r>
            <a:r>
              <a:rPr lang="en-US" dirty="0"/>
              <a:t> what we want a computer to do</a:t>
            </a:r>
            <a:r>
              <a:rPr lang="en-US" dirty="0" smtClean="0"/>
              <a:t>.”</a:t>
            </a:r>
          </a:p>
          <a:p>
            <a:r>
              <a:rPr lang="en-US" dirty="0" smtClean="0"/>
              <a:t>Donald Knuth</a:t>
            </a:r>
            <a:endParaRPr lang="en-US" dirty="0"/>
          </a:p>
        </p:txBody>
      </p:sp>
      <p:sp>
        <p:nvSpPr>
          <p:cNvPr id="3" name="Date Placeholder 2"/>
          <p:cNvSpPr>
            <a:spLocks noGrp="1"/>
          </p:cNvSpPr>
          <p:nvPr>
            <p:ph type="dt" sz="half" idx="10"/>
          </p:nvPr>
        </p:nvSpPr>
        <p:spPr/>
        <p:txBody>
          <a:bodyPr/>
          <a:lstStyle/>
          <a:p>
            <a:fld id="{26C2C912-64F4-8E4C-9EAE-A65E0835C4F2}" type="datetime2">
              <a:rPr lang="en-GB" smtClean="0"/>
              <a:t>Friday, 29 April 16</a:t>
            </a:fld>
            <a:endParaRPr lang="fi-FI" dirty="0"/>
          </a:p>
        </p:txBody>
      </p:sp>
      <p:sp>
        <p:nvSpPr>
          <p:cNvPr id="5" name="Slide Number Placeholder 4"/>
          <p:cNvSpPr>
            <a:spLocks noGrp="1"/>
          </p:cNvSpPr>
          <p:nvPr>
            <p:ph type="sldNum" sz="quarter" idx="11"/>
          </p:nvPr>
        </p:nvSpPr>
        <p:spPr/>
        <p:txBody>
          <a:bodyPr/>
          <a:lstStyle/>
          <a:p>
            <a:fld id="{6EFD1E12-28FE-0048-AE2F-A944ECEB4398}" type="slidenum">
              <a:rPr lang="uk-UA" smtClean="0"/>
              <a:pPr/>
              <a:t>4</a:t>
            </a:fld>
            <a:r>
              <a:rPr lang="pl-PL" smtClean="0"/>
              <a:t> </a:t>
            </a:r>
            <a:endParaRPr lang="uk-UA"/>
          </a:p>
        </p:txBody>
      </p:sp>
      <p:sp>
        <p:nvSpPr>
          <p:cNvPr id="4" name="Footer Placeholder 3"/>
          <p:cNvSpPr>
            <a:spLocks noGrp="1"/>
          </p:cNvSpPr>
          <p:nvPr>
            <p:ph type="ftr" sz="quarter" idx="12"/>
          </p:nvPr>
        </p:nvSpPr>
        <p:spPr/>
        <p:txBody>
          <a:bodyPr/>
          <a:lstStyle/>
          <a:p>
            <a:r>
              <a:rPr lang="en-US" smtClean="0"/>
              <a:t>Introduction to RNA-seq</a:t>
            </a:r>
            <a:endParaRPr lang="en-US" dirty="0"/>
          </a:p>
        </p:txBody>
      </p:sp>
      <p:sp>
        <p:nvSpPr>
          <p:cNvPr id="6" name="Title 5"/>
          <p:cNvSpPr>
            <a:spLocks noGrp="1"/>
          </p:cNvSpPr>
          <p:nvPr>
            <p:ph type="title"/>
          </p:nvPr>
        </p:nvSpPr>
        <p:spPr/>
        <p:txBody>
          <a:bodyPr/>
          <a:lstStyle/>
          <a:p>
            <a:r>
              <a:rPr lang="en-US" dirty="0" smtClean="0"/>
              <a:t>LITERATE PROGRAMMING</a:t>
            </a:r>
            <a:endParaRPr lang="en-US" dirty="0"/>
          </a:p>
        </p:txBody>
      </p:sp>
    </p:spTree>
    <p:extLst>
      <p:ext uri="{BB962C8B-B14F-4D97-AF65-F5344CB8AC3E}">
        <p14:creationId xmlns:p14="http://schemas.microsoft.com/office/powerpoint/2010/main" val="379025175"/>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p:txBody>
          <a:bodyPr>
            <a:normAutofit lnSpcReduction="10000"/>
          </a:bodyPr>
          <a:lstStyle/>
          <a:p>
            <a:r>
              <a:rPr lang="en-US" dirty="0" smtClean="0"/>
              <a:t>“R </a:t>
            </a:r>
            <a:r>
              <a:rPr lang="en-US" dirty="0"/>
              <a:t>is a free software environment for statistical computing and </a:t>
            </a:r>
            <a:r>
              <a:rPr lang="en-US" dirty="0" smtClean="0"/>
              <a:t>graphics” (i.e. for data analysis and visualisation)</a:t>
            </a:r>
          </a:p>
          <a:p>
            <a:r>
              <a:rPr lang="en-US" dirty="0">
                <a:hlinkClick r:id="rId2"/>
              </a:rPr>
              <a:t>https://www.r-</a:t>
            </a:r>
            <a:r>
              <a:rPr lang="en-US" dirty="0" smtClean="0">
                <a:hlinkClick r:id="rId2"/>
              </a:rPr>
              <a:t>project.org</a:t>
            </a:r>
            <a:endParaRPr lang="en-US" dirty="0" smtClean="0"/>
          </a:p>
          <a:p>
            <a:r>
              <a:rPr lang="en-US" dirty="0" smtClean="0"/>
              <a:t>Scriptable command line interface</a:t>
            </a:r>
          </a:p>
          <a:p>
            <a:endParaRPr lang="en-US" dirty="0"/>
          </a:p>
          <a:p>
            <a:r>
              <a:rPr lang="en-US" dirty="0" smtClean="0"/>
              <a:t>“</a:t>
            </a:r>
            <a:r>
              <a:rPr lang="en-US" dirty="0" err="1" smtClean="0"/>
              <a:t>RStudio</a:t>
            </a:r>
            <a:r>
              <a:rPr lang="en-US" dirty="0" smtClean="0"/>
              <a:t> Integrated Development Environment (IDE) </a:t>
            </a:r>
            <a:r>
              <a:rPr lang="en-US" dirty="0"/>
              <a:t>is a powerful and productive user interface for R. It’s free and open source, and works great on Windows, Mac, and Linux</a:t>
            </a:r>
            <a:r>
              <a:rPr lang="en-US" dirty="0" smtClean="0"/>
              <a:t>.”</a:t>
            </a:r>
          </a:p>
          <a:p>
            <a:r>
              <a:rPr lang="en-US" dirty="0">
                <a:hlinkClick r:id="rId3"/>
              </a:rPr>
              <a:t>https://</a:t>
            </a:r>
            <a:r>
              <a:rPr lang="en-US" dirty="0" smtClean="0">
                <a:hlinkClick r:id="rId3"/>
              </a:rPr>
              <a:t>www.rstudio.com</a:t>
            </a:r>
            <a:endParaRPr lang="en-US" dirty="0" smtClean="0"/>
          </a:p>
          <a:p>
            <a:r>
              <a:rPr lang="en-US" dirty="0" smtClean="0"/>
              <a:t>Currently the leading interface on to R with lots of point and click navigable tools to ease the pain of the R learning curve.</a:t>
            </a:r>
          </a:p>
          <a:p>
            <a:r>
              <a:rPr lang="en-US" dirty="0" smtClean="0"/>
              <a:t>Server version accessible via web-browser interface</a:t>
            </a:r>
          </a:p>
          <a:p>
            <a:r>
              <a:rPr lang="en-US" dirty="0" smtClean="0">
                <a:hlinkClick r:id="rId4"/>
              </a:rPr>
              <a:t>School of Life Science RStudio Server instance</a:t>
            </a:r>
            <a:endParaRPr lang="en-US" dirty="0" smtClean="0"/>
          </a:p>
          <a:p>
            <a:endParaRPr lang="en-US" dirty="0"/>
          </a:p>
        </p:txBody>
      </p:sp>
      <p:sp>
        <p:nvSpPr>
          <p:cNvPr id="3" name="Date Placeholder 2"/>
          <p:cNvSpPr>
            <a:spLocks noGrp="1"/>
          </p:cNvSpPr>
          <p:nvPr>
            <p:ph type="dt" sz="half" idx="10"/>
          </p:nvPr>
        </p:nvSpPr>
        <p:spPr/>
        <p:txBody>
          <a:bodyPr/>
          <a:lstStyle/>
          <a:p>
            <a:fld id="{2464AC8D-6252-2144-A159-62B9CB5C2C5D}" type="datetime2">
              <a:rPr lang="en-GB" smtClean="0"/>
              <a:t>Friday, 29 April 16</a:t>
            </a:fld>
            <a:endParaRPr lang="fi-FI" dirty="0"/>
          </a:p>
        </p:txBody>
      </p:sp>
      <p:sp>
        <p:nvSpPr>
          <p:cNvPr id="5" name="Footer Placeholder 4"/>
          <p:cNvSpPr>
            <a:spLocks noGrp="1"/>
          </p:cNvSpPr>
          <p:nvPr>
            <p:ph type="ftr" sz="quarter" idx="11"/>
          </p:nvPr>
        </p:nvSpPr>
        <p:spPr/>
        <p:txBody>
          <a:bodyPr/>
          <a:lstStyle/>
          <a:p>
            <a:r>
              <a:rPr lang="en-US" smtClean="0"/>
              <a:t>Introduction to RNA-seq</a:t>
            </a:r>
            <a:endParaRPr lang="en-US" dirty="0"/>
          </a:p>
        </p:txBody>
      </p:sp>
      <p:sp>
        <p:nvSpPr>
          <p:cNvPr id="4" name="Slide Number Placeholder 3"/>
          <p:cNvSpPr>
            <a:spLocks noGrp="1"/>
          </p:cNvSpPr>
          <p:nvPr>
            <p:ph type="sldNum" sz="quarter" idx="12"/>
          </p:nvPr>
        </p:nvSpPr>
        <p:spPr/>
        <p:txBody>
          <a:bodyPr/>
          <a:lstStyle/>
          <a:p>
            <a:fld id="{6EFD1E12-28FE-0048-AE2F-A944ECEB4398}" type="slidenum">
              <a:rPr lang="uk-UA" smtClean="0"/>
              <a:pPr/>
              <a:t>5</a:t>
            </a:fld>
            <a:endParaRPr lang="uk-UA"/>
          </a:p>
        </p:txBody>
      </p:sp>
      <p:sp>
        <p:nvSpPr>
          <p:cNvPr id="7" name="Title 6"/>
          <p:cNvSpPr>
            <a:spLocks noGrp="1"/>
          </p:cNvSpPr>
          <p:nvPr>
            <p:ph type="title"/>
          </p:nvPr>
        </p:nvSpPr>
        <p:spPr/>
        <p:txBody>
          <a:bodyPr/>
          <a:lstStyle/>
          <a:p>
            <a:r>
              <a:rPr lang="en-US" dirty="0" smtClean="0"/>
              <a:t>R and </a:t>
            </a:r>
            <a:r>
              <a:rPr lang="en-US" dirty="0" err="1" smtClean="0"/>
              <a:t>RSTudio</a:t>
            </a:r>
            <a:endParaRPr lang="en-US" dirty="0"/>
          </a:p>
        </p:txBody>
      </p:sp>
    </p:spTree>
    <p:extLst>
      <p:ext uri="{BB962C8B-B14F-4D97-AF65-F5344CB8AC3E}">
        <p14:creationId xmlns:p14="http://schemas.microsoft.com/office/powerpoint/2010/main" val="2243436096"/>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Screen Shot 2016-04-22 at 10.11.22.png"/>
          <p:cNvPicPr>
            <a:picLocks noGrp="1" noChangeAspect="1"/>
          </p:cNvPicPr>
          <p:nvPr>
            <p:ph idx="1"/>
          </p:nvPr>
        </p:nvPicPr>
        <p:blipFill>
          <a:blip r:embed="rId2">
            <a:extLst>
              <a:ext uri="{28A0092B-C50C-407E-A947-70E740481C1C}">
                <a14:useLocalDpi xmlns:a14="http://schemas.microsoft.com/office/drawing/2010/main" val="0"/>
              </a:ext>
            </a:extLst>
          </a:blip>
          <a:srcRect l="-5492" r="-5492"/>
          <a:stretch>
            <a:fillRect/>
          </a:stretch>
        </p:blipFill>
        <p:spPr>
          <a:xfrm>
            <a:off x="-126775" y="1719263"/>
            <a:ext cx="9366411" cy="4910137"/>
          </a:xfrm>
        </p:spPr>
      </p:pic>
      <p:sp>
        <p:nvSpPr>
          <p:cNvPr id="3" name="Date Placeholder 2"/>
          <p:cNvSpPr>
            <a:spLocks noGrp="1"/>
          </p:cNvSpPr>
          <p:nvPr>
            <p:ph type="dt" sz="half" idx="10"/>
          </p:nvPr>
        </p:nvSpPr>
        <p:spPr/>
        <p:txBody>
          <a:bodyPr/>
          <a:lstStyle/>
          <a:p>
            <a:fld id="{26C2C912-64F4-8E4C-9EAE-A65E0835C4F2}" type="datetime2">
              <a:rPr lang="en-GB" smtClean="0"/>
              <a:t>Friday, 29 April 16</a:t>
            </a:fld>
            <a:endParaRPr lang="fi-FI" dirty="0"/>
          </a:p>
        </p:txBody>
      </p:sp>
      <p:sp>
        <p:nvSpPr>
          <p:cNvPr id="4" name="Footer Placeholder 3"/>
          <p:cNvSpPr>
            <a:spLocks noGrp="1"/>
          </p:cNvSpPr>
          <p:nvPr>
            <p:ph type="ftr" sz="quarter" idx="11"/>
          </p:nvPr>
        </p:nvSpPr>
        <p:spPr/>
        <p:txBody>
          <a:bodyPr/>
          <a:lstStyle/>
          <a:p>
            <a:r>
              <a:rPr lang="en-US" smtClean="0"/>
              <a:t>Introduction to RNA-seq</a:t>
            </a:r>
            <a:endParaRPr lang="en-US" dirty="0"/>
          </a:p>
        </p:txBody>
      </p:sp>
      <p:sp>
        <p:nvSpPr>
          <p:cNvPr id="5" name="Slide Number Placeholder 4"/>
          <p:cNvSpPr>
            <a:spLocks noGrp="1"/>
          </p:cNvSpPr>
          <p:nvPr>
            <p:ph type="sldNum" sz="quarter" idx="12"/>
          </p:nvPr>
        </p:nvSpPr>
        <p:spPr/>
        <p:txBody>
          <a:bodyPr/>
          <a:lstStyle/>
          <a:p>
            <a:fld id="{6EFD1E12-28FE-0048-AE2F-A944ECEB4398}" type="slidenum">
              <a:rPr lang="uk-UA" smtClean="0"/>
              <a:pPr/>
              <a:t>6</a:t>
            </a:fld>
            <a:r>
              <a:rPr lang="pl-PL" smtClean="0"/>
              <a:t> </a:t>
            </a:r>
            <a:endParaRPr lang="uk-UA"/>
          </a:p>
        </p:txBody>
      </p:sp>
      <p:sp>
        <p:nvSpPr>
          <p:cNvPr id="6" name="Title 5"/>
          <p:cNvSpPr>
            <a:spLocks noGrp="1"/>
          </p:cNvSpPr>
          <p:nvPr>
            <p:ph type="title"/>
          </p:nvPr>
        </p:nvSpPr>
        <p:spPr/>
        <p:txBody>
          <a:bodyPr/>
          <a:lstStyle/>
          <a:p>
            <a:r>
              <a:rPr lang="en-US" dirty="0" smtClean="0"/>
              <a:t>RSTUDIO SERVER</a:t>
            </a:r>
            <a:endParaRPr lang="en-US" dirty="0"/>
          </a:p>
        </p:txBody>
      </p:sp>
    </p:spTree>
    <p:extLst>
      <p:ext uri="{BB962C8B-B14F-4D97-AF65-F5344CB8AC3E}">
        <p14:creationId xmlns:p14="http://schemas.microsoft.com/office/powerpoint/2010/main" val="1185641835"/>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a:t>
            </a:r>
            <a:r>
              <a:rPr lang="en-US" dirty="0" smtClean="0">
                <a:hlinkClick r:id="rId2"/>
              </a:rPr>
              <a:t>R </a:t>
            </a:r>
            <a:r>
              <a:rPr lang="en-US" dirty="0">
                <a:hlinkClick r:id="rId2"/>
              </a:rPr>
              <a:t>Markdown</a:t>
            </a:r>
            <a:r>
              <a:rPr lang="en-US" dirty="0"/>
              <a:t> is an authoring format that enables easy creation of dynamic documents, presentations, and reports from </a:t>
            </a:r>
            <a:r>
              <a:rPr lang="en-US" dirty="0" smtClean="0"/>
              <a:t>R”</a:t>
            </a:r>
          </a:p>
          <a:p>
            <a:r>
              <a:rPr lang="en-US" dirty="0" smtClean="0"/>
              <a:t>Record a human language description of your analysis with some formatting code characters and embed the chunks of R code that perform the analysis in the document.</a:t>
            </a:r>
          </a:p>
          <a:p>
            <a:r>
              <a:rPr lang="en-US" dirty="0" smtClean="0"/>
              <a:t>Compile the script to create a final document that includes your formatted descriptive text, your code and the outputs, result and graphs from your code</a:t>
            </a:r>
          </a:p>
          <a:p>
            <a:r>
              <a:rPr lang="en-US" dirty="0" smtClean="0"/>
              <a:t>Create Word, PDF document, PDF slide presentations, HTML web-pages, HTML slide presentations </a:t>
            </a:r>
          </a:p>
          <a:p>
            <a:r>
              <a:rPr lang="en-US" dirty="0" smtClean="0"/>
              <a:t>Keep a lab-book of your analysis with the code and the result all in one document.</a:t>
            </a:r>
            <a:endParaRPr lang="en-US" dirty="0"/>
          </a:p>
        </p:txBody>
      </p:sp>
      <p:sp>
        <p:nvSpPr>
          <p:cNvPr id="3" name="Date Placeholder 2"/>
          <p:cNvSpPr>
            <a:spLocks noGrp="1"/>
          </p:cNvSpPr>
          <p:nvPr>
            <p:ph type="dt" sz="half" idx="10"/>
          </p:nvPr>
        </p:nvSpPr>
        <p:spPr/>
        <p:txBody>
          <a:bodyPr/>
          <a:lstStyle/>
          <a:p>
            <a:fld id="{26C2C912-64F4-8E4C-9EAE-A65E0835C4F2}" type="datetime2">
              <a:rPr lang="en-GB" smtClean="0"/>
              <a:t>Friday, 29 April 16</a:t>
            </a:fld>
            <a:endParaRPr lang="fi-FI" dirty="0"/>
          </a:p>
        </p:txBody>
      </p:sp>
      <p:sp>
        <p:nvSpPr>
          <p:cNvPr id="4" name="Footer Placeholder 3"/>
          <p:cNvSpPr>
            <a:spLocks noGrp="1"/>
          </p:cNvSpPr>
          <p:nvPr>
            <p:ph type="ftr" sz="quarter" idx="11"/>
          </p:nvPr>
        </p:nvSpPr>
        <p:spPr/>
        <p:txBody>
          <a:bodyPr/>
          <a:lstStyle/>
          <a:p>
            <a:r>
              <a:rPr lang="en-US" smtClean="0"/>
              <a:t>Introduction to RNA-seq</a:t>
            </a:r>
            <a:endParaRPr lang="en-US" dirty="0"/>
          </a:p>
        </p:txBody>
      </p:sp>
      <p:sp>
        <p:nvSpPr>
          <p:cNvPr id="5" name="Slide Number Placeholder 4"/>
          <p:cNvSpPr>
            <a:spLocks noGrp="1"/>
          </p:cNvSpPr>
          <p:nvPr>
            <p:ph type="sldNum" sz="quarter" idx="12"/>
          </p:nvPr>
        </p:nvSpPr>
        <p:spPr/>
        <p:txBody>
          <a:bodyPr/>
          <a:lstStyle/>
          <a:p>
            <a:fld id="{6EFD1E12-28FE-0048-AE2F-A944ECEB4398}" type="slidenum">
              <a:rPr lang="uk-UA" smtClean="0"/>
              <a:pPr/>
              <a:t>7</a:t>
            </a:fld>
            <a:r>
              <a:rPr lang="pl-PL" smtClean="0"/>
              <a:t> </a:t>
            </a:r>
            <a:endParaRPr lang="uk-UA"/>
          </a:p>
        </p:txBody>
      </p:sp>
      <p:sp>
        <p:nvSpPr>
          <p:cNvPr id="6" name="Title 5"/>
          <p:cNvSpPr>
            <a:spLocks noGrp="1"/>
          </p:cNvSpPr>
          <p:nvPr>
            <p:ph type="title"/>
          </p:nvPr>
        </p:nvSpPr>
        <p:spPr/>
        <p:txBody>
          <a:bodyPr/>
          <a:lstStyle/>
          <a:p>
            <a:r>
              <a:rPr lang="en-US" dirty="0" smtClean="0"/>
              <a:t>RMARKDOWN</a:t>
            </a:r>
            <a:endParaRPr lang="en-US" dirty="0"/>
          </a:p>
        </p:txBody>
      </p:sp>
    </p:spTree>
    <p:extLst>
      <p:ext uri="{BB962C8B-B14F-4D97-AF65-F5344CB8AC3E}">
        <p14:creationId xmlns:p14="http://schemas.microsoft.com/office/powerpoint/2010/main" val="1905908087"/>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idx="1"/>
          </p:nvPr>
        </p:nvSpPr>
        <p:spPr/>
        <p:txBody>
          <a:bodyPr/>
          <a:lstStyle/>
          <a:p>
            <a:pPr algn="ctr"/>
            <a:r>
              <a:rPr lang="en-US" dirty="0" smtClean="0">
                <a:hlinkClick r:id="rId2"/>
              </a:rPr>
              <a:t>Go to the practical pages</a:t>
            </a:r>
            <a:endParaRPr lang="en-US" dirty="0"/>
          </a:p>
        </p:txBody>
      </p:sp>
      <p:sp>
        <p:nvSpPr>
          <p:cNvPr id="3" name="Date Placeholder 2"/>
          <p:cNvSpPr>
            <a:spLocks noGrp="1"/>
          </p:cNvSpPr>
          <p:nvPr>
            <p:ph type="dt" sz="half" idx="10"/>
          </p:nvPr>
        </p:nvSpPr>
        <p:spPr/>
        <p:txBody>
          <a:bodyPr/>
          <a:lstStyle/>
          <a:p>
            <a:fld id="{26C2C912-64F4-8E4C-9EAE-A65E0835C4F2}" type="datetime2">
              <a:rPr lang="en-GB" smtClean="0"/>
              <a:t>Friday, 29 April 16</a:t>
            </a:fld>
            <a:endParaRPr lang="fi-FI" dirty="0"/>
          </a:p>
        </p:txBody>
      </p:sp>
      <p:sp>
        <p:nvSpPr>
          <p:cNvPr id="5" name="Slide Number Placeholder 4"/>
          <p:cNvSpPr>
            <a:spLocks noGrp="1"/>
          </p:cNvSpPr>
          <p:nvPr>
            <p:ph type="sldNum" sz="quarter" idx="11"/>
          </p:nvPr>
        </p:nvSpPr>
        <p:spPr/>
        <p:txBody>
          <a:bodyPr/>
          <a:lstStyle/>
          <a:p>
            <a:fld id="{6EFD1E12-28FE-0048-AE2F-A944ECEB4398}" type="slidenum">
              <a:rPr lang="uk-UA" smtClean="0"/>
              <a:pPr/>
              <a:t>8</a:t>
            </a:fld>
            <a:r>
              <a:rPr lang="pl-PL" smtClean="0"/>
              <a:t> </a:t>
            </a:r>
            <a:endParaRPr lang="uk-UA"/>
          </a:p>
        </p:txBody>
      </p:sp>
      <p:sp>
        <p:nvSpPr>
          <p:cNvPr id="4" name="Footer Placeholder 3"/>
          <p:cNvSpPr>
            <a:spLocks noGrp="1"/>
          </p:cNvSpPr>
          <p:nvPr>
            <p:ph type="ftr" sz="quarter" idx="12"/>
          </p:nvPr>
        </p:nvSpPr>
        <p:spPr/>
        <p:txBody>
          <a:bodyPr/>
          <a:lstStyle/>
          <a:p>
            <a:r>
              <a:rPr lang="en-US" smtClean="0"/>
              <a:t>Introduction to RNA-seq</a:t>
            </a:r>
            <a:endParaRPr lang="en-US" dirty="0"/>
          </a:p>
        </p:txBody>
      </p:sp>
      <p:sp>
        <p:nvSpPr>
          <p:cNvPr id="7" name="Title 6"/>
          <p:cNvSpPr>
            <a:spLocks noGrp="1"/>
          </p:cNvSpPr>
          <p:nvPr>
            <p:ph type="title"/>
          </p:nvPr>
        </p:nvSpPr>
        <p:spPr/>
        <p:txBody>
          <a:bodyPr/>
          <a:lstStyle/>
          <a:p>
            <a:r>
              <a:rPr lang="en-US" dirty="0" smtClean="0"/>
              <a:t>Practical</a:t>
            </a:r>
            <a:endParaRPr lang="en-US" dirty="0"/>
          </a:p>
        </p:txBody>
      </p:sp>
    </p:spTree>
    <p:extLst>
      <p:ext uri="{BB962C8B-B14F-4D97-AF65-F5344CB8AC3E}">
        <p14:creationId xmlns:p14="http://schemas.microsoft.com/office/powerpoint/2010/main" val="3853883499"/>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Grid">
  <a:themeElements>
    <a:clrScheme name="Custom 5">
      <a:dk1>
        <a:sysClr val="windowText" lastClr="000000"/>
      </a:dk1>
      <a:lt1>
        <a:sysClr val="window" lastClr="FFFFFF"/>
      </a:lt1>
      <a:dk2>
        <a:srgbClr val="534949"/>
      </a:dk2>
      <a:lt2>
        <a:srgbClr val="CCD1B9"/>
      </a:lt2>
      <a:accent1>
        <a:srgbClr val="C66951"/>
      </a:accent1>
      <a:accent2>
        <a:srgbClr val="BF974D"/>
      </a:accent2>
      <a:accent3>
        <a:srgbClr val="928B70"/>
      </a:accent3>
      <a:accent4>
        <a:srgbClr val="87706B"/>
      </a:accent4>
      <a:accent5>
        <a:srgbClr val="94734E"/>
      </a:accent5>
      <a:accent6>
        <a:srgbClr val="6F777D"/>
      </a:accent6>
      <a:hlink>
        <a:srgbClr val="0024FB"/>
      </a:hlink>
      <a:folHlink>
        <a:srgbClr val="2700FF"/>
      </a:folHlink>
    </a:clrScheme>
    <a:fontScheme name="Grid">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Grid">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effectStyle>
        <a:effectStyle>
          <a:effectLst>
            <a:outerShdw blurRad="31750" dist="25400" dir="5400000" rotWithShape="0">
              <a:srgbClr val="000000">
                <a:alpha val="5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0000"/>
            <a:shade val="93000"/>
            <a:satMod val="150000"/>
          </a:schemeClr>
        </a:solidFill>
        <a:blipFill rotWithShape="1">
          <a:blip xmlns:r="http://schemas.openxmlformats.org/officeDocument/2006/relationships" r:embed="rId1">
            <a:duotone>
              <a:schemeClr val="phClr">
                <a:tint val="95000"/>
              </a:schemeClr>
              <a:schemeClr val="phClr">
                <a:shade val="93000"/>
                <a:satMod val="11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Grid.thmx</Template>
  <TotalTime>2216</TotalTime>
  <Words>583</Words>
  <Application>Microsoft Macintosh PowerPoint</Application>
  <PresentationFormat>On-screen Show (4:3)</PresentationFormat>
  <Paragraphs>68</Paragraphs>
  <Slides>9</Slides>
  <Notes>2</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Grid</vt:lpstr>
      <vt:lpstr>Introduction to REPRODUCIBLE RESEARCH With  R, RStudio, RMarkown</vt:lpstr>
      <vt:lpstr>Motivation</vt:lpstr>
      <vt:lpstr>REPRODUCIBLE RESEACH the 3 R’s </vt:lpstr>
      <vt:lpstr>my 3 R’s</vt:lpstr>
      <vt:lpstr>LITERATE PROGRAMMING</vt:lpstr>
      <vt:lpstr>R and RSTudio</vt:lpstr>
      <vt:lpstr>RSTUDIO SERVER</vt:lpstr>
      <vt:lpstr>RMARKDOWN</vt:lpstr>
      <vt:lpstr>Practical</vt:lpstr>
    </vt:vector>
  </TitlesOfParts>
  <Company>University of Dundee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RNA-seq</dc:title>
  <dc:creator>Pieta Schofield</dc:creator>
  <cp:lastModifiedBy>Pieta Schofield</cp:lastModifiedBy>
  <cp:revision>113</cp:revision>
  <dcterms:created xsi:type="dcterms:W3CDTF">2016-02-01T10:09:08Z</dcterms:created>
  <dcterms:modified xsi:type="dcterms:W3CDTF">2016-04-29T09:34:45Z</dcterms:modified>
</cp:coreProperties>
</file>